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3"/>
  </p:notesMasterIdLst>
  <p:handoutMasterIdLst>
    <p:handoutMasterId r:id="rId14"/>
  </p:handoutMasterIdLst>
  <p:sldIdLst>
    <p:sldId id="273" r:id="rId2"/>
    <p:sldId id="274" r:id="rId3"/>
    <p:sldId id="256" r:id="rId4"/>
    <p:sldId id="259" r:id="rId5"/>
    <p:sldId id="260" r:id="rId6"/>
    <p:sldId id="262" r:id="rId7"/>
    <p:sldId id="276" r:id="rId8"/>
    <p:sldId id="275" r:id="rId9"/>
    <p:sldId id="271" r:id="rId10"/>
    <p:sldId id="272" r:id="rId11"/>
    <p:sldId id="261"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0879" autoAdjust="0"/>
  </p:normalViewPr>
  <p:slideViewPr>
    <p:cSldViewPr snapToGrid="0">
      <p:cViewPr varScale="1">
        <p:scale>
          <a:sx n="49" d="100"/>
          <a:sy n="49" d="100"/>
        </p:scale>
        <p:origin x="12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3249B-E700-4E98-8318-0E90BED63B51}" type="doc">
      <dgm:prSet loTypeId="urn:microsoft.com/office/officeart/2005/8/layout/hProcess7" loCatId="process" qsTypeId="urn:microsoft.com/office/officeart/2005/8/quickstyle/simple5" qsCatId="simple" csTypeId="urn:microsoft.com/office/officeart/2005/8/colors/colorful5" csCatId="colorful" phldr="1"/>
      <dgm:spPr/>
      <dgm:t>
        <a:bodyPr/>
        <a:lstStyle/>
        <a:p>
          <a:endParaRPr lang="da-DK"/>
        </a:p>
      </dgm:t>
    </dgm:pt>
    <dgm:pt modelId="{57B9B9E3-C517-40F2-ACC8-83B0CCB3DD57}">
      <dgm:prSet phldrT="[Tekst]"/>
      <dgm:spPr/>
      <dgm:t>
        <a:bodyPr/>
        <a:lstStyle/>
        <a:p>
          <a:r>
            <a:rPr lang="da-DK" b="0" dirty="0" smtClean="0">
              <a:effectLst>
                <a:outerShdw blurRad="38100" dist="38100" dir="2700000" algn="tl">
                  <a:srgbClr val="000000">
                    <a:alpha val="43137"/>
                  </a:srgbClr>
                </a:outerShdw>
              </a:effectLst>
            </a:rPr>
            <a:t>Hej &amp; Tjek-ind</a:t>
          </a:r>
          <a:endParaRPr lang="da-DK" b="0" dirty="0">
            <a:effectLst>
              <a:outerShdw blurRad="38100" dist="38100" dir="2700000" algn="tl">
                <a:srgbClr val="000000">
                  <a:alpha val="43137"/>
                </a:srgbClr>
              </a:outerShdw>
            </a:effectLst>
          </a:endParaRPr>
        </a:p>
      </dgm:t>
    </dgm:pt>
    <dgm:pt modelId="{976F2A18-421B-4C1C-A047-A1FE2D08B452}" type="parTrans" cxnId="{EA860AFC-FAD6-42A1-A734-E204803530C5}">
      <dgm:prSet/>
      <dgm:spPr/>
      <dgm:t>
        <a:bodyPr/>
        <a:lstStyle/>
        <a:p>
          <a:endParaRPr lang="da-DK"/>
        </a:p>
      </dgm:t>
    </dgm:pt>
    <dgm:pt modelId="{811E93DC-EF2D-4892-B7A4-A59FBFE62FFD}" type="sibTrans" cxnId="{EA860AFC-FAD6-42A1-A734-E204803530C5}">
      <dgm:prSet/>
      <dgm:spPr/>
      <dgm:t>
        <a:bodyPr/>
        <a:lstStyle/>
        <a:p>
          <a:endParaRPr lang="da-DK"/>
        </a:p>
      </dgm:t>
    </dgm:pt>
    <dgm:pt modelId="{DE931305-86BF-481D-BAA9-1DA2D9160A6E}">
      <dgm:prSet phldrT="[Tekst]"/>
      <dgm:spPr/>
      <dgm:t>
        <a:bodyPr/>
        <a:lstStyle/>
        <a:p>
          <a:r>
            <a:rPr lang="da-DK" b="0" dirty="0" smtClean="0">
              <a:effectLst>
                <a:outerShdw blurRad="38100" dist="38100" dir="2700000" algn="tl">
                  <a:srgbClr val="000000">
                    <a:alpha val="43137"/>
                  </a:srgbClr>
                </a:outerShdw>
              </a:effectLst>
            </a:rPr>
            <a:t>Intro program</a:t>
          </a:r>
          <a:endParaRPr lang="da-DK" dirty="0">
            <a:effectLst>
              <a:outerShdw blurRad="38100" dist="38100" dir="2700000" algn="tl">
                <a:srgbClr val="000000">
                  <a:alpha val="43137"/>
                </a:srgbClr>
              </a:outerShdw>
            </a:effectLst>
          </a:endParaRPr>
        </a:p>
      </dgm:t>
    </dgm:pt>
    <dgm:pt modelId="{C7624156-B170-4A6E-B3CB-CD97F0987676}" type="parTrans" cxnId="{F215FCA0-3AEB-4700-8AA1-DD2C078D5D3B}">
      <dgm:prSet/>
      <dgm:spPr/>
      <dgm:t>
        <a:bodyPr/>
        <a:lstStyle/>
        <a:p>
          <a:endParaRPr lang="da-DK"/>
        </a:p>
      </dgm:t>
    </dgm:pt>
    <dgm:pt modelId="{F4D05D12-D0CE-4C4F-8CCB-C95D047082D5}" type="sibTrans" cxnId="{F215FCA0-3AEB-4700-8AA1-DD2C078D5D3B}">
      <dgm:prSet/>
      <dgm:spPr/>
      <dgm:t>
        <a:bodyPr/>
        <a:lstStyle/>
        <a:p>
          <a:endParaRPr lang="da-DK"/>
        </a:p>
      </dgm:t>
    </dgm:pt>
    <dgm:pt modelId="{B5A8ACB7-8856-4EAA-9214-8110B2FD5C5C}">
      <dgm:prSet phldrT="[Tekst]"/>
      <dgm:spPr/>
      <dgm:t>
        <a:bodyPr/>
        <a:lstStyle/>
        <a:p>
          <a:r>
            <a:rPr lang="da-DK" dirty="0" smtClean="0">
              <a:effectLst>
                <a:outerShdw blurRad="38100" dist="38100" dir="2700000" algn="tl">
                  <a:srgbClr val="000000">
                    <a:alpha val="43137"/>
                  </a:srgbClr>
                </a:outerShdw>
              </a:effectLst>
            </a:rPr>
            <a:t>Øvelser</a:t>
          </a:r>
          <a:endParaRPr lang="da-DK" dirty="0">
            <a:effectLst>
              <a:outerShdw blurRad="38100" dist="38100" dir="2700000" algn="tl">
                <a:srgbClr val="000000">
                  <a:alpha val="43137"/>
                </a:srgbClr>
              </a:outerShdw>
            </a:effectLst>
          </a:endParaRPr>
        </a:p>
      </dgm:t>
    </dgm:pt>
    <dgm:pt modelId="{1D2D8DE3-DFF2-40E9-83B5-5CB1E8A753AD}" type="parTrans" cxnId="{FB58A1AE-7075-4BD0-B4D0-FD13AFD1635D}">
      <dgm:prSet/>
      <dgm:spPr/>
      <dgm:t>
        <a:bodyPr/>
        <a:lstStyle/>
        <a:p>
          <a:endParaRPr lang="da-DK"/>
        </a:p>
      </dgm:t>
    </dgm:pt>
    <dgm:pt modelId="{F914A574-1170-4696-914C-D3D56FDDA2F4}" type="sibTrans" cxnId="{FB58A1AE-7075-4BD0-B4D0-FD13AFD1635D}">
      <dgm:prSet/>
      <dgm:spPr/>
      <dgm:t>
        <a:bodyPr/>
        <a:lstStyle/>
        <a:p>
          <a:endParaRPr lang="da-DK"/>
        </a:p>
      </dgm:t>
    </dgm:pt>
    <dgm:pt modelId="{B98EE817-9061-4458-9E04-AD0B68035681}">
      <dgm:prSet phldrT="[Tekst]"/>
      <dgm:spPr/>
      <dgm:t>
        <a:bodyPr/>
        <a:lstStyle/>
        <a:p>
          <a:r>
            <a:rPr lang="da-DK" dirty="0" err="1" smtClean="0">
              <a:effectLst>
                <a:outerShdw blurRad="38100" dist="38100" dir="2700000" algn="tl">
                  <a:srgbClr val="000000">
                    <a:alpha val="43137"/>
                  </a:srgbClr>
                </a:outerShdw>
              </a:effectLst>
            </a:rPr>
            <a:t>Reflektioner</a:t>
          </a:r>
          <a:endParaRPr lang="da-DK" dirty="0">
            <a:effectLst>
              <a:outerShdw blurRad="38100" dist="38100" dir="2700000" algn="tl">
                <a:srgbClr val="000000">
                  <a:alpha val="43137"/>
                </a:srgbClr>
              </a:outerShdw>
            </a:effectLst>
          </a:endParaRPr>
        </a:p>
      </dgm:t>
    </dgm:pt>
    <dgm:pt modelId="{83940E89-36F8-45FC-9FE5-C7306D8B48F3}" type="parTrans" cxnId="{5DDCC0EE-EF5B-4381-A274-073D7707E205}">
      <dgm:prSet/>
      <dgm:spPr/>
      <dgm:t>
        <a:bodyPr/>
        <a:lstStyle/>
        <a:p>
          <a:endParaRPr lang="da-DK"/>
        </a:p>
      </dgm:t>
    </dgm:pt>
    <dgm:pt modelId="{BA79E57C-4792-4BDC-AF67-D404E92FAC15}" type="sibTrans" cxnId="{5DDCC0EE-EF5B-4381-A274-073D7707E205}">
      <dgm:prSet/>
      <dgm:spPr/>
      <dgm:t>
        <a:bodyPr/>
        <a:lstStyle/>
        <a:p>
          <a:endParaRPr lang="da-DK"/>
        </a:p>
      </dgm:t>
    </dgm:pt>
    <dgm:pt modelId="{608BECC8-7CE7-43AA-846C-4599848D44BA}">
      <dgm:prSet phldrT="[Tekst]"/>
      <dgm:spPr/>
      <dgm:t>
        <a:bodyPr/>
        <a:lstStyle/>
        <a:p>
          <a:r>
            <a:rPr lang="da-DK" dirty="0" smtClean="0">
              <a:effectLst>
                <a:outerShdw blurRad="38100" dist="38100" dir="2700000" algn="tl">
                  <a:srgbClr val="000000">
                    <a:alpha val="43137"/>
                  </a:srgbClr>
                </a:outerShdw>
              </a:effectLst>
            </a:rPr>
            <a:t>Tjek-ud &amp; hej hej</a:t>
          </a:r>
          <a:endParaRPr lang="da-DK" dirty="0">
            <a:effectLst>
              <a:outerShdw blurRad="38100" dist="38100" dir="2700000" algn="tl">
                <a:srgbClr val="000000">
                  <a:alpha val="43137"/>
                </a:srgbClr>
              </a:outerShdw>
            </a:effectLst>
          </a:endParaRPr>
        </a:p>
      </dgm:t>
    </dgm:pt>
    <dgm:pt modelId="{0E1A99E0-2CBE-4A9F-88B9-888952E6EE3D}" type="parTrans" cxnId="{39F6D672-DB30-4CDB-85D1-CCB408B33BE2}">
      <dgm:prSet/>
      <dgm:spPr/>
      <dgm:t>
        <a:bodyPr/>
        <a:lstStyle/>
        <a:p>
          <a:endParaRPr lang="da-DK"/>
        </a:p>
      </dgm:t>
    </dgm:pt>
    <dgm:pt modelId="{6B30ACA8-D47A-4277-A893-14BD10F0037C}" type="sibTrans" cxnId="{39F6D672-DB30-4CDB-85D1-CCB408B33BE2}">
      <dgm:prSet/>
      <dgm:spPr/>
      <dgm:t>
        <a:bodyPr/>
        <a:lstStyle/>
        <a:p>
          <a:endParaRPr lang="da-DK"/>
        </a:p>
      </dgm:t>
    </dgm:pt>
    <dgm:pt modelId="{E5AF0349-FF12-4E76-A456-57DABD419B6D}">
      <dgm:prSet phldrT="[Tekst]"/>
      <dgm:spPr/>
      <dgm:t>
        <a:bodyPr/>
        <a:lstStyle/>
        <a:p>
          <a:pPr algn="ctr"/>
          <a:endParaRPr lang="da-DK" dirty="0">
            <a:effectLst>
              <a:outerShdw blurRad="38100" dist="38100" dir="2700000" algn="tl">
                <a:srgbClr val="000000">
                  <a:alpha val="43137"/>
                </a:srgbClr>
              </a:outerShdw>
            </a:effectLst>
          </a:endParaRPr>
        </a:p>
        <a:p>
          <a:pPr algn="ctr"/>
          <a:r>
            <a:rPr lang="da-DK" dirty="0">
              <a:effectLst>
                <a:outerShdw blurRad="38100" dist="38100" dir="2700000" algn="tl">
                  <a:srgbClr val="000000">
                    <a:alpha val="43137"/>
                  </a:srgbClr>
                </a:outerShdw>
              </a:effectLst>
            </a:rPr>
            <a:t>👫👫</a:t>
          </a:r>
        </a:p>
      </dgm:t>
    </dgm:pt>
    <dgm:pt modelId="{272B73D0-0A15-414F-B10D-B8ADC1045487}" type="parTrans" cxnId="{39E88F6C-3989-42C1-8F25-6E18E7EF418F}">
      <dgm:prSet/>
      <dgm:spPr/>
      <dgm:t>
        <a:bodyPr/>
        <a:lstStyle/>
        <a:p>
          <a:endParaRPr lang="da-DK"/>
        </a:p>
      </dgm:t>
    </dgm:pt>
    <dgm:pt modelId="{11D2FDDD-CA7E-47AF-8236-52692C6A84B9}" type="sibTrans" cxnId="{39E88F6C-3989-42C1-8F25-6E18E7EF418F}">
      <dgm:prSet/>
      <dgm:spPr/>
      <dgm:t>
        <a:bodyPr/>
        <a:lstStyle/>
        <a:p>
          <a:endParaRPr lang="da-DK"/>
        </a:p>
      </dgm:t>
    </dgm:pt>
    <dgm:pt modelId="{B3A77878-5DF7-4559-90DF-C841047D7272}">
      <dgm:prSet phldrT="[Tekst]"/>
      <dgm:spPr/>
      <dgm:t>
        <a:bodyPr/>
        <a:lstStyle/>
        <a:p>
          <a:pPr algn="ctr"/>
          <a:r>
            <a:rPr lang="da-DK" dirty="0">
              <a:effectLst>
                <a:outerShdw blurRad="38100" dist="38100" dir="2700000" algn="tl">
                  <a:srgbClr val="000000">
                    <a:alpha val="43137"/>
                  </a:srgbClr>
                </a:outerShdw>
              </a:effectLst>
              <a:sym typeface="Webdings" panose="05030102010509060703" pitchFamily="18" charset="2"/>
            </a:rPr>
            <a:t></a:t>
          </a:r>
          <a:endParaRPr lang="da-DK" dirty="0">
            <a:effectLst>
              <a:outerShdw blurRad="38100" dist="38100" dir="2700000" algn="tl">
                <a:srgbClr val="000000">
                  <a:alpha val="43137"/>
                </a:srgbClr>
              </a:outerShdw>
            </a:effectLst>
          </a:endParaRPr>
        </a:p>
      </dgm:t>
    </dgm:pt>
    <dgm:pt modelId="{C52B345B-AA99-4D60-AA8D-4FC14BBB1DCC}" type="parTrans" cxnId="{48B89417-555A-4E18-A5CA-17FFC1843E7C}">
      <dgm:prSet/>
      <dgm:spPr/>
      <dgm:t>
        <a:bodyPr/>
        <a:lstStyle/>
        <a:p>
          <a:endParaRPr lang="da-DK"/>
        </a:p>
      </dgm:t>
    </dgm:pt>
    <dgm:pt modelId="{ED43F385-439E-4CE3-947D-0127F47FEC85}" type="sibTrans" cxnId="{48B89417-555A-4E18-A5CA-17FFC1843E7C}">
      <dgm:prSet/>
      <dgm:spPr/>
      <dgm:t>
        <a:bodyPr/>
        <a:lstStyle/>
        <a:p>
          <a:endParaRPr lang="da-DK"/>
        </a:p>
      </dgm:t>
    </dgm:pt>
    <dgm:pt modelId="{73AFE4AF-1407-4FBC-9D73-DDB98F7DBA9D}">
      <dgm:prSet phldrT="[Tekst]"/>
      <dgm:spPr/>
      <dgm:t>
        <a:bodyPr/>
        <a:lstStyle/>
        <a:p>
          <a:pPr algn="ctr"/>
          <a:endParaRPr lang="da-DK" dirty="0">
            <a:effectLst>
              <a:outerShdw blurRad="38100" dist="38100" dir="2700000" algn="tl">
                <a:srgbClr val="000000">
                  <a:alpha val="43137"/>
                </a:srgbClr>
              </a:outerShdw>
            </a:effectLst>
          </a:endParaRPr>
        </a:p>
      </dgm:t>
    </dgm:pt>
    <dgm:pt modelId="{63689F34-BCBE-4FEC-B5D2-CB7E0397F204}" type="parTrans" cxnId="{E71DDE5A-4C52-49E8-9690-BA4BBB6B77F8}">
      <dgm:prSet/>
      <dgm:spPr/>
      <dgm:t>
        <a:bodyPr/>
        <a:lstStyle/>
        <a:p>
          <a:endParaRPr lang="da-DK"/>
        </a:p>
      </dgm:t>
    </dgm:pt>
    <dgm:pt modelId="{AC822286-D791-48B4-BCDA-CBAA78EDADB9}" type="sibTrans" cxnId="{E71DDE5A-4C52-49E8-9690-BA4BBB6B77F8}">
      <dgm:prSet/>
      <dgm:spPr/>
      <dgm:t>
        <a:bodyPr/>
        <a:lstStyle/>
        <a:p>
          <a:endParaRPr lang="da-DK"/>
        </a:p>
      </dgm:t>
    </dgm:pt>
    <dgm:pt modelId="{415874B2-E038-4E3E-BB19-58E608849C39}">
      <dgm:prSet phldrT="[Tekst]"/>
      <dgm:spPr/>
      <dgm:t>
        <a:bodyPr/>
        <a:lstStyle/>
        <a:p>
          <a:pPr algn="ctr"/>
          <a:r>
            <a:rPr lang="da-DK" dirty="0" smtClean="0">
              <a:effectLst>
                <a:outerShdw blurRad="38100" dist="38100" dir="2700000" algn="tl">
                  <a:srgbClr val="000000">
                    <a:alpha val="43137"/>
                  </a:srgbClr>
                </a:outerShdw>
              </a:effectLst>
              <a:sym typeface="Webdings" panose="05030102010509060703" pitchFamily="18" charset="2"/>
            </a:rPr>
            <a:t></a:t>
          </a:r>
        </a:p>
      </dgm:t>
    </dgm:pt>
    <dgm:pt modelId="{FE338B82-24F4-47A2-8A20-49215E5C20D9}" type="parTrans" cxnId="{3B1E7CAF-9447-4EDE-B977-0CD069E71321}">
      <dgm:prSet/>
      <dgm:spPr/>
      <dgm:t>
        <a:bodyPr/>
        <a:lstStyle/>
        <a:p>
          <a:endParaRPr lang="da-DK"/>
        </a:p>
      </dgm:t>
    </dgm:pt>
    <dgm:pt modelId="{743AF10D-0873-464D-A0DA-2ADBCB698247}" type="sibTrans" cxnId="{3B1E7CAF-9447-4EDE-B977-0CD069E71321}">
      <dgm:prSet/>
      <dgm:spPr/>
      <dgm:t>
        <a:bodyPr/>
        <a:lstStyle/>
        <a:p>
          <a:endParaRPr lang="da-DK"/>
        </a:p>
      </dgm:t>
    </dgm:pt>
    <dgm:pt modelId="{DDC0658D-CDC8-420B-A86E-D1E0D24726A0}">
      <dgm:prSet phldrT="[Tekst]"/>
      <dgm:spPr/>
      <dgm:t>
        <a:bodyPr/>
        <a:lstStyle/>
        <a:p>
          <a:pPr algn="ctr"/>
          <a:r>
            <a:rPr lang="en" dirty="0" smtClean="0">
              <a:effectLst>
                <a:outerShdw blurRad="38100" dist="38100" dir="2700000" algn="tl">
                  <a:srgbClr val="000000">
                    <a:alpha val="43137"/>
                  </a:srgbClr>
                </a:outerShdw>
              </a:effectLst>
              <a:latin typeface="Dosis"/>
              <a:ea typeface="Dosis"/>
              <a:cs typeface="Dosis"/>
              <a:sym typeface="Dosis"/>
            </a:rPr>
            <a:t>✋</a:t>
          </a:r>
          <a:r>
            <a:rPr lang="en" dirty="0" smtClean="0">
              <a:effectLst>
                <a:outerShdw blurRad="38100" dist="38100" dir="2700000" algn="tl">
                  <a:srgbClr val="000000">
                    <a:alpha val="43137"/>
                  </a:srgbClr>
                </a:outerShdw>
              </a:effectLst>
              <a:latin typeface="Dosis"/>
              <a:ea typeface="Dosis"/>
              <a:cs typeface="Dosis"/>
              <a:sym typeface="Wingdings" panose="05000000000000000000" pitchFamily="2" charset="2"/>
            </a:rPr>
            <a:t></a:t>
          </a:r>
          <a:endParaRPr lang="da-DK" dirty="0">
            <a:effectLst>
              <a:outerShdw blurRad="38100" dist="38100" dir="2700000" algn="tl">
                <a:srgbClr val="000000">
                  <a:alpha val="43137"/>
                </a:srgbClr>
              </a:outerShdw>
            </a:effectLst>
          </a:endParaRPr>
        </a:p>
      </dgm:t>
    </dgm:pt>
    <dgm:pt modelId="{F3C379EA-9BED-4B13-82FE-FEDC06B9FEC3}" type="sibTrans" cxnId="{542079F2-11A9-4D04-BCDB-BD73AC6C3B12}">
      <dgm:prSet/>
      <dgm:spPr/>
      <dgm:t>
        <a:bodyPr/>
        <a:lstStyle/>
        <a:p>
          <a:endParaRPr lang="da-DK"/>
        </a:p>
      </dgm:t>
    </dgm:pt>
    <dgm:pt modelId="{3B591D78-BA6A-4F96-90AA-397AC9268368}" type="parTrans" cxnId="{542079F2-11A9-4D04-BCDB-BD73AC6C3B12}">
      <dgm:prSet/>
      <dgm:spPr/>
      <dgm:t>
        <a:bodyPr/>
        <a:lstStyle/>
        <a:p>
          <a:endParaRPr lang="da-DK"/>
        </a:p>
      </dgm:t>
    </dgm:pt>
    <dgm:pt modelId="{42261F82-7899-44C1-B398-EC883B420C39}">
      <dgm:prSet phldrT="[Tekst]"/>
      <dgm:spPr/>
      <dgm:t>
        <a:bodyPr/>
        <a:lstStyle/>
        <a:p>
          <a:pPr algn="ctr"/>
          <a:endParaRPr lang="da-DK" dirty="0">
            <a:effectLst>
              <a:outerShdw blurRad="38100" dist="38100" dir="2700000" algn="tl">
                <a:srgbClr val="000000">
                  <a:alpha val="43137"/>
                </a:srgbClr>
              </a:outerShdw>
            </a:effectLst>
          </a:endParaRPr>
        </a:p>
      </dgm:t>
    </dgm:pt>
    <dgm:pt modelId="{965C57E7-568C-442F-8BE7-A21998430923}" type="parTrans" cxnId="{9D66F1CE-3522-4BEF-AAE0-A41FD9B4953F}">
      <dgm:prSet/>
      <dgm:spPr/>
      <dgm:t>
        <a:bodyPr/>
        <a:lstStyle/>
        <a:p>
          <a:endParaRPr lang="da-DK"/>
        </a:p>
      </dgm:t>
    </dgm:pt>
    <dgm:pt modelId="{CDB9DD37-9B4B-4D74-BAD2-5799EC838248}" type="sibTrans" cxnId="{9D66F1CE-3522-4BEF-AAE0-A41FD9B4953F}">
      <dgm:prSet/>
      <dgm:spPr/>
      <dgm:t>
        <a:bodyPr/>
        <a:lstStyle/>
        <a:p>
          <a:endParaRPr lang="da-DK"/>
        </a:p>
      </dgm:t>
    </dgm:pt>
    <dgm:pt modelId="{9F0AE1CD-C299-446F-A1B1-CE54BFDDD535}">
      <dgm:prSet phldrT="[Tekst]"/>
      <dgm:spPr/>
      <dgm:t>
        <a:bodyPr/>
        <a:lstStyle/>
        <a:p>
          <a:pPr algn="ctr"/>
          <a:endParaRPr lang="da-DK" dirty="0">
            <a:effectLst>
              <a:outerShdw blurRad="38100" dist="38100" dir="2700000" algn="tl">
                <a:srgbClr val="000000">
                  <a:alpha val="43137"/>
                </a:srgbClr>
              </a:outerShdw>
            </a:effectLst>
          </a:endParaRPr>
        </a:p>
      </dgm:t>
    </dgm:pt>
    <dgm:pt modelId="{92885F13-273D-4357-9C8E-0222555CB9B0}" type="parTrans" cxnId="{73DAD039-A0D0-476F-AA1A-9A550DD43E61}">
      <dgm:prSet/>
      <dgm:spPr/>
      <dgm:t>
        <a:bodyPr/>
        <a:lstStyle/>
        <a:p>
          <a:endParaRPr lang="da-DK"/>
        </a:p>
      </dgm:t>
    </dgm:pt>
    <dgm:pt modelId="{37545B8E-C91F-4108-9A88-00B0A060C768}" type="sibTrans" cxnId="{73DAD039-A0D0-476F-AA1A-9A550DD43E61}">
      <dgm:prSet/>
      <dgm:spPr/>
      <dgm:t>
        <a:bodyPr/>
        <a:lstStyle/>
        <a:p>
          <a:endParaRPr lang="da-DK"/>
        </a:p>
      </dgm:t>
    </dgm:pt>
    <dgm:pt modelId="{9466604E-A718-42F3-B59C-83C0C2364C7C}">
      <dgm:prSet phldrT="[Tekst]"/>
      <dgm:spPr/>
      <dgm:t>
        <a:bodyPr/>
        <a:lstStyle/>
        <a:p>
          <a:pPr algn="ctr"/>
          <a:r>
            <a:rPr lang="en" dirty="0" smtClean="0">
              <a:effectLst>
                <a:outerShdw blurRad="38100" dist="38100" dir="2700000" algn="tl">
                  <a:srgbClr val="000000">
                    <a:alpha val="43137"/>
                  </a:srgbClr>
                </a:outerShdw>
              </a:effectLst>
              <a:latin typeface="Dosis"/>
              <a:ea typeface="Dosis"/>
              <a:cs typeface="Dosis"/>
              <a:sym typeface="Wingdings" panose="05000000000000000000" pitchFamily="2" charset="2"/>
            </a:rPr>
            <a:t></a:t>
          </a:r>
          <a:r>
            <a:rPr lang="da-DK" dirty="0" smtClean="0"/>
            <a:t>👋</a:t>
          </a:r>
          <a:endParaRPr lang="da-DK" dirty="0">
            <a:effectLst>
              <a:outerShdw blurRad="38100" dist="38100" dir="2700000" algn="tl">
                <a:srgbClr val="000000">
                  <a:alpha val="43137"/>
                </a:srgbClr>
              </a:outerShdw>
            </a:effectLst>
          </a:endParaRPr>
        </a:p>
      </dgm:t>
    </dgm:pt>
    <dgm:pt modelId="{E693A711-8864-4E3C-94ED-1935D4081E70}" type="parTrans" cxnId="{2F35FD3D-DE03-447D-964A-64CF363369D3}">
      <dgm:prSet/>
      <dgm:spPr/>
      <dgm:t>
        <a:bodyPr/>
        <a:lstStyle/>
        <a:p>
          <a:endParaRPr lang="da-DK"/>
        </a:p>
      </dgm:t>
    </dgm:pt>
    <dgm:pt modelId="{4A4EBA32-14E2-4F04-86DB-AF4098E5FD18}" type="sibTrans" cxnId="{2F35FD3D-DE03-447D-964A-64CF363369D3}">
      <dgm:prSet/>
      <dgm:spPr/>
      <dgm:t>
        <a:bodyPr/>
        <a:lstStyle/>
        <a:p>
          <a:endParaRPr lang="da-DK"/>
        </a:p>
      </dgm:t>
    </dgm:pt>
    <dgm:pt modelId="{9145366B-243D-4AA2-B656-11D30C0E518F}">
      <dgm:prSet phldrT="[Tekst]"/>
      <dgm:spPr/>
      <dgm:t>
        <a:bodyPr/>
        <a:lstStyle/>
        <a:p>
          <a:pPr algn="ctr"/>
          <a:endParaRPr lang="da-DK" dirty="0">
            <a:effectLst>
              <a:outerShdw blurRad="38100" dist="38100" dir="2700000" algn="tl">
                <a:srgbClr val="000000">
                  <a:alpha val="43137"/>
                </a:srgbClr>
              </a:outerShdw>
            </a:effectLst>
          </a:endParaRPr>
        </a:p>
      </dgm:t>
    </dgm:pt>
    <dgm:pt modelId="{CB2055CF-2BC9-4332-B246-F8CB231AF7B5}" type="parTrans" cxnId="{3921FD96-2FBF-4DF5-BB9E-830602B61BBE}">
      <dgm:prSet/>
      <dgm:spPr/>
      <dgm:t>
        <a:bodyPr/>
        <a:lstStyle/>
        <a:p>
          <a:endParaRPr lang="da-DK"/>
        </a:p>
      </dgm:t>
    </dgm:pt>
    <dgm:pt modelId="{CF4F8944-F736-4D73-A783-0871416F3DF7}" type="sibTrans" cxnId="{3921FD96-2FBF-4DF5-BB9E-830602B61BBE}">
      <dgm:prSet/>
      <dgm:spPr/>
      <dgm:t>
        <a:bodyPr/>
        <a:lstStyle/>
        <a:p>
          <a:endParaRPr lang="da-DK"/>
        </a:p>
      </dgm:t>
    </dgm:pt>
    <dgm:pt modelId="{E693BFFB-7A25-4B7D-AD49-4B216C8EA413}" type="pres">
      <dgm:prSet presAssocID="{83A3249B-E700-4E98-8318-0E90BED63B51}" presName="Name0" presStyleCnt="0">
        <dgm:presLayoutVars>
          <dgm:dir/>
          <dgm:animLvl val="lvl"/>
          <dgm:resizeHandles val="exact"/>
        </dgm:presLayoutVars>
      </dgm:prSet>
      <dgm:spPr/>
      <dgm:t>
        <a:bodyPr/>
        <a:lstStyle/>
        <a:p>
          <a:endParaRPr lang="da-DK"/>
        </a:p>
      </dgm:t>
    </dgm:pt>
    <dgm:pt modelId="{50E3680E-89CB-4218-BCC6-5193E73EEDE8}" type="pres">
      <dgm:prSet presAssocID="{57B9B9E3-C517-40F2-ACC8-83B0CCB3DD57}" presName="compositeNode" presStyleCnt="0">
        <dgm:presLayoutVars>
          <dgm:bulletEnabled val="1"/>
        </dgm:presLayoutVars>
      </dgm:prSet>
      <dgm:spPr/>
      <dgm:t>
        <a:bodyPr/>
        <a:lstStyle/>
        <a:p>
          <a:endParaRPr lang="da-DK"/>
        </a:p>
      </dgm:t>
    </dgm:pt>
    <dgm:pt modelId="{1E26E06C-585A-44BE-A3D3-FA233DD121F6}" type="pres">
      <dgm:prSet presAssocID="{57B9B9E3-C517-40F2-ACC8-83B0CCB3DD57}" presName="bgRect" presStyleLbl="node1" presStyleIdx="0" presStyleCnt="5"/>
      <dgm:spPr/>
      <dgm:t>
        <a:bodyPr/>
        <a:lstStyle/>
        <a:p>
          <a:endParaRPr lang="da-DK"/>
        </a:p>
      </dgm:t>
    </dgm:pt>
    <dgm:pt modelId="{FCA69E31-3C74-479D-97EC-52EEAD842BF8}" type="pres">
      <dgm:prSet presAssocID="{57B9B9E3-C517-40F2-ACC8-83B0CCB3DD57}" presName="parentNode" presStyleLbl="node1" presStyleIdx="0" presStyleCnt="5">
        <dgm:presLayoutVars>
          <dgm:chMax val="0"/>
          <dgm:bulletEnabled val="1"/>
        </dgm:presLayoutVars>
      </dgm:prSet>
      <dgm:spPr/>
      <dgm:t>
        <a:bodyPr/>
        <a:lstStyle/>
        <a:p>
          <a:endParaRPr lang="da-DK"/>
        </a:p>
      </dgm:t>
    </dgm:pt>
    <dgm:pt modelId="{8DD1DD5A-057A-4AF8-87B8-FE4842750ED6}" type="pres">
      <dgm:prSet presAssocID="{57B9B9E3-C517-40F2-ACC8-83B0CCB3DD57}" presName="childNode" presStyleLbl="node1" presStyleIdx="0" presStyleCnt="5">
        <dgm:presLayoutVars>
          <dgm:bulletEnabled val="1"/>
        </dgm:presLayoutVars>
      </dgm:prSet>
      <dgm:spPr/>
      <dgm:t>
        <a:bodyPr/>
        <a:lstStyle/>
        <a:p>
          <a:endParaRPr lang="da-DK"/>
        </a:p>
      </dgm:t>
    </dgm:pt>
    <dgm:pt modelId="{3CEEAE20-43C8-456F-AC30-2F0389E7149E}" type="pres">
      <dgm:prSet presAssocID="{811E93DC-EF2D-4892-B7A4-A59FBFE62FFD}" presName="hSp" presStyleCnt="0"/>
      <dgm:spPr/>
      <dgm:t>
        <a:bodyPr/>
        <a:lstStyle/>
        <a:p>
          <a:endParaRPr lang="da-DK"/>
        </a:p>
      </dgm:t>
    </dgm:pt>
    <dgm:pt modelId="{A9CDE470-1696-4742-8E79-BF3C4EB80AA0}" type="pres">
      <dgm:prSet presAssocID="{811E93DC-EF2D-4892-B7A4-A59FBFE62FFD}" presName="vProcSp" presStyleCnt="0"/>
      <dgm:spPr/>
      <dgm:t>
        <a:bodyPr/>
        <a:lstStyle/>
        <a:p>
          <a:endParaRPr lang="da-DK"/>
        </a:p>
      </dgm:t>
    </dgm:pt>
    <dgm:pt modelId="{E7F9AAC0-36B3-4F69-96DC-0F86060617BC}" type="pres">
      <dgm:prSet presAssocID="{811E93DC-EF2D-4892-B7A4-A59FBFE62FFD}" presName="vSp1" presStyleCnt="0"/>
      <dgm:spPr/>
      <dgm:t>
        <a:bodyPr/>
        <a:lstStyle/>
        <a:p>
          <a:endParaRPr lang="da-DK"/>
        </a:p>
      </dgm:t>
    </dgm:pt>
    <dgm:pt modelId="{B92D04AA-9967-45C7-9D49-211971A72083}" type="pres">
      <dgm:prSet presAssocID="{811E93DC-EF2D-4892-B7A4-A59FBFE62FFD}" presName="simulatedConn" presStyleLbl="solidFgAcc1" presStyleIdx="0" presStyleCnt="4"/>
      <dgm:spPr/>
      <dgm:t>
        <a:bodyPr/>
        <a:lstStyle/>
        <a:p>
          <a:endParaRPr lang="da-DK"/>
        </a:p>
      </dgm:t>
    </dgm:pt>
    <dgm:pt modelId="{256EE0A5-EDB1-446A-B4C7-B31CFB54951B}" type="pres">
      <dgm:prSet presAssocID="{811E93DC-EF2D-4892-B7A4-A59FBFE62FFD}" presName="vSp2" presStyleCnt="0"/>
      <dgm:spPr/>
      <dgm:t>
        <a:bodyPr/>
        <a:lstStyle/>
        <a:p>
          <a:endParaRPr lang="da-DK"/>
        </a:p>
      </dgm:t>
    </dgm:pt>
    <dgm:pt modelId="{36D5D1EA-93C4-49B9-97E9-B29E6D7C89EC}" type="pres">
      <dgm:prSet presAssocID="{811E93DC-EF2D-4892-B7A4-A59FBFE62FFD}" presName="sibTrans" presStyleCnt="0"/>
      <dgm:spPr/>
      <dgm:t>
        <a:bodyPr/>
        <a:lstStyle/>
        <a:p>
          <a:endParaRPr lang="da-DK"/>
        </a:p>
      </dgm:t>
    </dgm:pt>
    <dgm:pt modelId="{D0370534-5C23-4316-815B-73BB65DC266D}" type="pres">
      <dgm:prSet presAssocID="{DE931305-86BF-481D-BAA9-1DA2D9160A6E}" presName="compositeNode" presStyleCnt="0">
        <dgm:presLayoutVars>
          <dgm:bulletEnabled val="1"/>
        </dgm:presLayoutVars>
      </dgm:prSet>
      <dgm:spPr/>
      <dgm:t>
        <a:bodyPr/>
        <a:lstStyle/>
        <a:p>
          <a:endParaRPr lang="da-DK"/>
        </a:p>
      </dgm:t>
    </dgm:pt>
    <dgm:pt modelId="{A47FAD15-0C01-4339-BF14-A5E2CC56BC4F}" type="pres">
      <dgm:prSet presAssocID="{DE931305-86BF-481D-BAA9-1DA2D9160A6E}" presName="bgRect" presStyleLbl="node1" presStyleIdx="1" presStyleCnt="5"/>
      <dgm:spPr/>
      <dgm:t>
        <a:bodyPr/>
        <a:lstStyle/>
        <a:p>
          <a:endParaRPr lang="da-DK"/>
        </a:p>
      </dgm:t>
    </dgm:pt>
    <dgm:pt modelId="{93C7E0C6-3A12-4BE5-B1A9-947693B0B1B7}" type="pres">
      <dgm:prSet presAssocID="{DE931305-86BF-481D-BAA9-1DA2D9160A6E}" presName="parentNode" presStyleLbl="node1" presStyleIdx="1" presStyleCnt="5">
        <dgm:presLayoutVars>
          <dgm:chMax val="0"/>
          <dgm:bulletEnabled val="1"/>
        </dgm:presLayoutVars>
      </dgm:prSet>
      <dgm:spPr/>
      <dgm:t>
        <a:bodyPr/>
        <a:lstStyle/>
        <a:p>
          <a:endParaRPr lang="da-DK"/>
        </a:p>
      </dgm:t>
    </dgm:pt>
    <dgm:pt modelId="{5356354C-E440-41A6-AAA8-41875F0C2AA0}" type="pres">
      <dgm:prSet presAssocID="{DE931305-86BF-481D-BAA9-1DA2D9160A6E}" presName="childNode" presStyleLbl="node1" presStyleIdx="1" presStyleCnt="5">
        <dgm:presLayoutVars>
          <dgm:bulletEnabled val="1"/>
        </dgm:presLayoutVars>
      </dgm:prSet>
      <dgm:spPr/>
      <dgm:t>
        <a:bodyPr/>
        <a:lstStyle/>
        <a:p>
          <a:endParaRPr lang="da-DK"/>
        </a:p>
      </dgm:t>
    </dgm:pt>
    <dgm:pt modelId="{7C4B6929-454C-4B43-A499-CBDA3EFA127B}" type="pres">
      <dgm:prSet presAssocID="{F4D05D12-D0CE-4C4F-8CCB-C95D047082D5}" presName="hSp" presStyleCnt="0"/>
      <dgm:spPr/>
      <dgm:t>
        <a:bodyPr/>
        <a:lstStyle/>
        <a:p>
          <a:endParaRPr lang="da-DK"/>
        </a:p>
      </dgm:t>
    </dgm:pt>
    <dgm:pt modelId="{ECEF9F03-C67B-4014-9F47-66F11FA24279}" type="pres">
      <dgm:prSet presAssocID="{F4D05D12-D0CE-4C4F-8CCB-C95D047082D5}" presName="vProcSp" presStyleCnt="0"/>
      <dgm:spPr/>
      <dgm:t>
        <a:bodyPr/>
        <a:lstStyle/>
        <a:p>
          <a:endParaRPr lang="da-DK"/>
        </a:p>
      </dgm:t>
    </dgm:pt>
    <dgm:pt modelId="{6D60764D-D1D5-4583-A46B-A2AC6346E886}" type="pres">
      <dgm:prSet presAssocID="{F4D05D12-D0CE-4C4F-8CCB-C95D047082D5}" presName="vSp1" presStyleCnt="0"/>
      <dgm:spPr/>
      <dgm:t>
        <a:bodyPr/>
        <a:lstStyle/>
        <a:p>
          <a:endParaRPr lang="da-DK"/>
        </a:p>
      </dgm:t>
    </dgm:pt>
    <dgm:pt modelId="{33FD48B4-C246-4D17-8C27-7499CB7B3A39}" type="pres">
      <dgm:prSet presAssocID="{F4D05D12-D0CE-4C4F-8CCB-C95D047082D5}" presName="simulatedConn" presStyleLbl="solidFgAcc1" presStyleIdx="1" presStyleCnt="4"/>
      <dgm:spPr/>
      <dgm:t>
        <a:bodyPr/>
        <a:lstStyle/>
        <a:p>
          <a:endParaRPr lang="da-DK"/>
        </a:p>
      </dgm:t>
    </dgm:pt>
    <dgm:pt modelId="{4D772E14-8261-4CA2-A918-F81C4262885D}" type="pres">
      <dgm:prSet presAssocID="{F4D05D12-D0CE-4C4F-8CCB-C95D047082D5}" presName="vSp2" presStyleCnt="0"/>
      <dgm:spPr/>
      <dgm:t>
        <a:bodyPr/>
        <a:lstStyle/>
        <a:p>
          <a:endParaRPr lang="da-DK"/>
        </a:p>
      </dgm:t>
    </dgm:pt>
    <dgm:pt modelId="{00672F00-1977-412A-8DC6-2867E1BCB1C3}" type="pres">
      <dgm:prSet presAssocID="{F4D05D12-D0CE-4C4F-8CCB-C95D047082D5}" presName="sibTrans" presStyleCnt="0"/>
      <dgm:spPr/>
      <dgm:t>
        <a:bodyPr/>
        <a:lstStyle/>
        <a:p>
          <a:endParaRPr lang="da-DK"/>
        </a:p>
      </dgm:t>
    </dgm:pt>
    <dgm:pt modelId="{65CFBF79-A83D-4EAB-B8BF-085182F0C6EE}" type="pres">
      <dgm:prSet presAssocID="{B5A8ACB7-8856-4EAA-9214-8110B2FD5C5C}" presName="compositeNode" presStyleCnt="0">
        <dgm:presLayoutVars>
          <dgm:bulletEnabled val="1"/>
        </dgm:presLayoutVars>
      </dgm:prSet>
      <dgm:spPr/>
      <dgm:t>
        <a:bodyPr/>
        <a:lstStyle/>
        <a:p>
          <a:endParaRPr lang="da-DK"/>
        </a:p>
      </dgm:t>
    </dgm:pt>
    <dgm:pt modelId="{764EC52E-1B5A-4B6E-8C48-561E5A783798}" type="pres">
      <dgm:prSet presAssocID="{B5A8ACB7-8856-4EAA-9214-8110B2FD5C5C}" presName="bgRect" presStyleLbl="node1" presStyleIdx="2" presStyleCnt="5"/>
      <dgm:spPr/>
      <dgm:t>
        <a:bodyPr/>
        <a:lstStyle/>
        <a:p>
          <a:endParaRPr lang="da-DK"/>
        </a:p>
      </dgm:t>
    </dgm:pt>
    <dgm:pt modelId="{50186A00-CDBE-4B92-BEA2-A06C6A782241}" type="pres">
      <dgm:prSet presAssocID="{B5A8ACB7-8856-4EAA-9214-8110B2FD5C5C}" presName="parentNode" presStyleLbl="node1" presStyleIdx="2" presStyleCnt="5">
        <dgm:presLayoutVars>
          <dgm:chMax val="0"/>
          <dgm:bulletEnabled val="1"/>
        </dgm:presLayoutVars>
      </dgm:prSet>
      <dgm:spPr/>
      <dgm:t>
        <a:bodyPr/>
        <a:lstStyle/>
        <a:p>
          <a:endParaRPr lang="da-DK"/>
        </a:p>
      </dgm:t>
    </dgm:pt>
    <dgm:pt modelId="{C2D5808C-69AB-4289-A98C-C565028B113A}" type="pres">
      <dgm:prSet presAssocID="{B5A8ACB7-8856-4EAA-9214-8110B2FD5C5C}" presName="childNode" presStyleLbl="node1" presStyleIdx="2" presStyleCnt="5">
        <dgm:presLayoutVars>
          <dgm:bulletEnabled val="1"/>
        </dgm:presLayoutVars>
      </dgm:prSet>
      <dgm:spPr/>
      <dgm:t>
        <a:bodyPr/>
        <a:lstStyle/>
        <a:p>
          <a:endParaRPr lang="da-DK"/>
        </a:p>
      </dgm:t>
    </dgm:pt>
    <dgm:pt modelId="{C4C81306-4F49-4768-AEBB-6E368B0E519F}" type="pres">
      <dgm:prSet presAssocID="{F914A574-1170-4696-914C-D3D56FDDA2F4}" presName="hSp" presStyleCnt="0"/>
      <dgm:spPr/>
      <dgm:t>
        <a:bodyPr/>
        <a:lstStyle/>
        <a:p>
          <a:endParaRPr lang="da-DK"/>
        </a:p>
      </dgm:t>
    </dgm:pt>
    <dgm:pt modelId="{AD38165D-FE77-41A7-AAB0-4EF7D628A599}" type="pres">
      <dgm:prSet presAssocID="{F914A574-1170-4696-914C-D3D56FDDA2F4}" presName="vProcSp" presStyleCnt="0"/>
      <dgm:spPr/>
      <dgm:t>
        <a:bodyPr/>
        <a:lstStyle/>
        <a:p>
          <a:endParaRPr lang="da-DK"/>
        </a:p>
      </dgm:t>
    </dgm:pt>
    <dgm:pt modelId="{C11D2131-D805-44E3-8727-82B3CB389334}" type="pres">
      <dgm:prSet presAssocID="{F914A574-1170-4696-914C-D3D56FDDA2F4}" presName="vSp1" presStyleCnt="0"/>
      <dgm:spPr/>
      <dgm:t>
        <a:bodyPr/>
        <a:lstStyle/>
        <a:p>
          <a:endParaRPr lang="da-DK"/>
        </a:p>
      </dgm:t>
    </dgm:pt>
    <dgm:pt modelId="{DD517921-776B-4F39-BC56-892CB7103852}" type="pres">
      <dgm:prSet presAssocID="{F914A574-1170-4696-914C-D3D56FDDA2F4}" presName="simulatedConn" presStyleLbl="solidFgAcc1" presStyleIdx="2" presStyleCnt="4"/>
      <dgm:spPr/>
      <dgm:t>
        <a:bodyPr/>
        <a:lstStyle/>
        <a:p>
          <a:endParaRPr lang="da-DK"/>
        </a:p>
      </dgm:t>
    </dgm:pt>
    <dgm:pt modelId="{42E93F98-B722-4D5B-A92E-CE3E3E599E8E}" type="pres">
      <dgm:prSet presAssocID="{F914A574-1170-4696-914C-D3D56FDDA2F4}" presName="vSp2" presStyleCnt="0"/>
      <dgm:spPr/>
      <dgm:t>
        <a:bodyPr/>
        <a:lstStyle/>
        <a:p>
          <a:endParaRPr lang="da-DK"/>
        </a:p>
      </dgm:t>
    </dgm:pt>
    <dgm:pt modelId="{63D7EFB4-316D-4C05-80E8-D8ED06E1B1E7}" type="pres">
      <dgm:prSet presAssocID="{F914A574-1170-4696-914C-D3D56FDDA2F4}" presName="sibTrans" presStyleCnt="0"/>
      <dgm:spPr/>
      <dgm:t>
        <a:bodyPr/>
        <a:lstStyle/>
        <a:p>
          <a:endParaRPr lang="da-DK"/>
        </a:p>
      </dgm:t>
    </dgm:pt>
    <dgm:pt modelId="{943F2D6F-759B-4580-9FB1-259D4B5E5CF1}" type="pres">
      <dgm:prSet presAssocID="{B98EE817-9061-4458-9E04-AD0B68035681}" presName="compositeNode" presStyleCnt="0">
        <dgm:presLayoutVars>
          <dgm:bulletEnabled val="1"/>
        </dgm:presLayoutVars>
      </dgm:prSet>
      <dgm:spPr/>
      <dgm:t>
        <a:bodyPr/>
        <a:lstStyle/>
        <a:p>
          <a:endParaRPr lang="da-DK"/>
        </a:p>
      </dgm:t>
    </dgm:pt>
    <dgm:pt modelId="{6CC55697-D50A-43E8-94CE-75D98F7FDBBE}" type="pres">
      <dgm:prSet presAssocID="{B98EE817-9061-4458-9E04-AD0B68035681}" presName="bgRect" presStyleLbl="node1" presStyleIdx="3" presStyleCnt="5"/>
      <dgm:spPr/>
      <dgm:t>
        <a:bodyPr/>
        <a:lstStyle/>
        <a:p>
          <a:endParaRPr lang="da-DK"/>
        </a:p>
      </dgm:t>
    </dgm:pt>
    <dgm:pt modelId="{3B627BBA-0966-4324-811B-0B74FFA39833}" type="pres">
      <dgm:prSet presAssocID="{B98EE817-9061-4458-9E04-AD0B68035681}" presName="parentNode" presStyleLbl="node1" presStyleIdx="3" presStyleCnt="5">
        <dgm:presLayoutVars>
          <dgm:chMax val="0"/>
          <dgm:bulletEnabled val="1"/>
        </dgm:presLayoutVars>
      </dgm:prSet>
      <dgm:spPr/>
      <dgm:t>
        <a:bodyPr/>
        <a:lstStyle/>
        <a:p>
          <a:endParaRPr lang="da-DK"/>
        </a:p>
      </dgm:t>
    </dgm:pt>
    <dgm:pt modelId="{F99BE119-DA75-48AF-9B8E-EFF8AD9F2D57}" type="pres">
      <dgm:prSet presAssocID="{B98EE817-9061-4458-9E04-AD0B68035681}" presName="childNode" presStyleLbl="node1" presStyleIdx="3" presStyleCnt="5">
        <dgm:presLayoutVars>
          <dgm:bulletEnabled val="1"/>
        </dgm:presLayoutVars>
      </dgm:prSet>
      <dgm:spPr/>
      <dgm:t>
        <a:bodyPr/>
        <a:lstStyle/>
        <a:p>
          <a:endParaRPr lang="da-DK"/>
        </a:p>
      </dgm:t>
    </dgm:pt>
    <dgm:pt modelId="{6CA16531-E712-4555-B485-0FFF518077F9}" type="pres">
      <dgm:prSet presAssocID="{BA79E57C-4792-4BDC-AF67-D404E92FAC15}" presName="hSp" presStyleCnt="0"/>
      <dgm:spPr/>
      <dgm:t>
        <a:bodyPr/>
        <a:lstStyle/>
        <a:p>
          <a:endParaRPr lang="da-DK"/>
        </a:p>
      </dgm:t>
    </dgm:pt>
    <dgm:pt modelId="{5B9792D7-F6B5-4CD9-AB2F-19982E664377}" type="pres">
      <dgm:prSet presAssocID="{BA79E57C-4792-4BDC-AF67-D404E92FAC15}" presName="vProcSp" presStyleCnt="0"/>
      <dgm:spPr/>
      <dgm:t>
        <a:bodyPr/>
        <a:lstStyle/>
        <a:p>
          <a:endParaRPr lang="da-DK"/>
        </a:p>
      </dgm:t>
    </dgm:pt>
    <dgm:pt modelId="{F4347C9B-2D3F-4714-92FF-A51AC2882E39}" type="pres">
      <dgm:prSet presAssocID="{BA79E57C-4792-4BDC-AF67-D404E92FAC15}" presName="vSp1" presStyleCnt="0"/>
      <dgm:spPr/>
      <dgm:t>
        <a:bodyPr/>
        <a:lstStyle/>
        <a:p>
          <a:endParaRPr lang="da-DK"/>
        </a:p>
      </dgm:t>
    </dgm:pt>
    <dgm:pt modelId="{F8CB12EA-C233-46C4-B112-67E83BE9B766}" type="pres">
      <dgm:prSet presAssocID="{BA79E57C-4792-4BDC-AF67-D404E92FAC15}" presName="simulatedConn" presStyleLbl="solidFgAcc1" presStyleIdx="3" presStyleCnt="4"/>
      <dgm:spPr/>
      <dgm:t>
        <a:bodyPr/>
        <a:lstStyle/>
        <a:p>
          <a:endParaRPr lang="da-DK"/>
        </a:p>
      </dgm:t>
    </dgm:pt>
    <dgm:pt modelId="{606D5FE3-0702-4C4D-A5C2-B1AD7F0B4B83}" type="pres">
      <dgm:prSet presAssocID="{BA79E57C-4792-4BDC-AF67-D404E92FAC15}" presName="vSp2" presStyleCnt="0"/>
      <dgm:spPr/>
      <dgm:t>
        <a:bodyPr/>
        <a:lstStyle/>
        <a:p>
          <a:endParaRPr lang="da-DK"/>
        </a:p>
      </dgm:t>
    </dgm:pt>
    <dgm:pt modelId="{E6476687-9602-4C0B-ADB5-1D2D5AC424B4}" type="pres">
      <dgm:prSet presAssocID="{BA79E57C-4792-4BDC-AF67-D404E92FAC15}" presName="sibTrans" presStyleCnt="0"/>
      <dgm:spPr/>
      <dgm:t>
        <a:bodyPr/>
        <a:lstStyle/>
        <a:p>
          <a:endParaRPr lang="da-DK"/>
        </a:p>
      </dgm:t>
    </dgm:pt>
    <dgm:pt modelId="{872DC966-D1F0-4B28-9B14-D26645CBFF99}" type="pres">
      <dgm:prSet presAssocID="{608BECC8-7CE7-43AA-846C-4599848D44BA}" presName="compositeNode" presStyleCnt="0">
        <dgm:presLayoutVars>
          <dgm:bulletEnabled val="1"/>
        </dgm:presLayoutVars>
      </dgm:prSet>
      <dgm:spPr/>
      <dgm:t>
        <a:bodyPr/>
        <a:lstStyle/>
        <a:p>
          <a:endParaRPr lang="da-DK"/>
        </a:p>
      </dgm:t>
    </dgm:pt>
    <dgm:pt modelId="{56F47A25-83E5-46C7-8555-C9B08B8D6464}" type="pres">
      <dgm:prSet presAssocID="{608BECC8-7CE7-43AA-846C-4599848D44BA}" presName="bgRect" presStyleLbl="node1" presStyleIdx="4" presStyleCnt="5"/>
      <dgm:spPr/>
      <dgm:t>
        <a:bodyPr/>
        <a:lstStyle/>
        <a:p>
          <a:endParaRPr lang="da-DK"/>
        </a:p>
      </dgm:t>
    </dgm:pt>
    <dgm:pt modelId="{6BAF5D96-5432-4333-904D-6FE47BC9E0E0}" type="pres">
      <dgm:prSet presAssocID="{608BECC8-7CE7-43AA-846C-4599848D44BA}" presName="parentNode" presStyleLbl="node1" presStyleIdx="4" presStyleCnt="5">
        <dgm:presLayoutVars>
          <dgm:chMax val="0"/>
          <dgm:bulletEnabled val="1"/>
        </dgm:presLayoutVars>
      </dgm:prSet>
      <dgm:spPr/>
      <dgm:t>
        <a:bodyPr/>
        <a:lstStyle/>
        <a:p>
          <a:endParaRPr lang="da-DK"/>
        </a:p>
      </dgm:t>
    </dgm:pt>
    <dgm:pt modelId="{2E267BF8-D9AB-4DCA-B147-A7AA379EA837}" type="pres">
      <dgm:prSet presAssocID="{608BECC8-7CE7-43AA-846C-4599848D44BA}" presName="childNode" presStyleLbl="node1" presStyleIdx="4" presStyleCnt="5">
        <dgm:presLayoutVars>
          <dgm:bulletEnabled val="1"/>
        </dgm:presLayoutVars>
      </dgm:prSet>
      <dgm:spPr/>
      <dgm:t>
        <a:bodyPr/>
        <a:lstStyle/>
        <a:p>
          <a:endParaRPr lang="da-DK"/>
        </a:p>
      </dgm:t>
    </dgm:pt>
  </dgm:ptLst>
  <dgm:cxnLst>
    <dgm:cxn modelId="{39F6D672-DB30-4CDB-85D1-CCB408B33BE2}" srcId="{83A3249B-E700-4E98-8318-0E90BED63B51}" destId="{608BECC8-7CE7-43AA-846C-4599848D44BA}" srcOrd="4" destOrd="0" parTransId="{0E1A99E0-2CBE-4A9F-88B9-888952E6EE3D}" sibTransId="{6B30ACA8-D47A-4277-A893-14BD10F0037C}"/>
    <dgm:cxn modelId="{E71DDE5A-4C52-49E8-9690-BA4BBB6B77F8}" srcId="{57B9B9E3-C517-40F2-ACC8-83B0CCB3DD57}" destId="{73AFE4AF-1407-4FBC-9D73-DDB98F7DBA9D}" srcOrd="0" destOrd="0" parTransId="{63689F34-BCBE-4FEC-B5D2-CB7E0397F204}" sibTransId="{AC822286-D791-48B4-BCDA-CBAA78EDADB9}"/>
    <dgm:cxn modelId="{C495ED71-9526-43FD-ACB5-2D269DFCEECF}" type="presOf" srcId="{B98EE817-9061-4458-9E04-AD0B68035681}" destId="{6CC55697-D50A-43E8-94CE-75D98F7FDBBE}" srcOrd="0" destOrd="0" presId="urn:microsoft.com/office/officeart/2005/8/layout/hProcess7"/>
    <dgm:cxn modelId="{B61A4893-EA15-431F-A764-3FB8D5D83DD4}" type="presOf" srcId="{9145366B-243D-4AA2-B656-11D30C0E518F}" destId="{2E267BF8-D9AB-4DCA-B147-A7AA379EA837}" srcOrd="0" destOrd="0" presId="urn:microsoft.com/office/officeart/2005/8/layout/hProcess7"/>
    <dgm:cxn modelId="{0F882DEB-AE8B-4BA2-9065-F72127D5FFFA}" type="presOf" srcId="{9466604E-A718-42F3-B59C-83C0C2364C7C}" destId="{2E267BF8-D9AB-4DCA-B147-A7AA379EA837}" srcOrd="0" destOrd="1" presId="urn:microsoft.com/office/officeart/2005/8/layout/hProcess7"/>
    <dgm:cxn modelId="{F215FCA0-3AEB-4700-8AA1-DD2C078D5D3B}" srcId="{83A3249B-E700-4E98-8318-0E90BED63B51}" destId="{DE931305-86BF-481D-BAA9-1DA2D9160A6E}" srcOrd="1" destOrd="0" parTransId="{C7624156-B170-4A6E-B3CB-CD97F0987676}" sibTransId="{F4D05D12-D0CE-4C4F-8CCB-C95D047082D5}"/>
    <dgm:cxn modelId="{3B1E7CAF-9447-4EDE-B977-0CD069E71321}" srcId="{B98EE817-9061-4458-9E04-AD0B68035681}" destId="{415874B2-E038-4E3E-BB19-58E608849C39}" srcOrd="1" destOrd="0" parTransId="{FE338B82-24F4-47A2-8A20-49215E5C20D9}" sibTransId="{743AF10D-0873-464D-A0DA-2ADBCB698247}"/>
    <dgm:cxn modelId="{F355DAFE-DB52-42FF-9C6E-F694879BF3ED}" type="presOf" srcId="{9F0AE1CD-C299-446F-A1B1-CE54BFDDD535}" destId="{F99BE119-DA75-48AF-9B8E-EFF8AD9F2D57}" srcOrd="0" destOrd="0" presId="urn:microsoft.com/office/officeart/2005/8/layout/hProcess7"/>
    <dgm:cxn modelId="{3921FD96-2FBF-4DF5-BB9E-830602B61BBE}" srcId="{608BECC8-7CE7-43AA-846C-4599848D44BA}" destId="{9145366B-243D-4AA2-B656-11D30C0E518F}" srcOrd="0" destOrd="0" parTransId="{CB2055CF-2BC9-4332-B246-F8CB231AF7B5}" sibTransId="{CF4F8944-F736-4D73-A783-0871416F3DF7}"/>
    <dgm:cxn modelId="{606F734B-9150-4EB5-BE05-EF740577D5FB}" type="presOf" srcId="{57B9B9E3-C517-40F2-ACC8-83B0CCB3DD57}" destId="{1E26E06C-585A-44BE-A3D3-FA233DD121F6}" srcOrd="0" destOrd="0" presId="urn:microsoft.com/office/officeart/2005/8/layout/hProcess7"/>
    <dgm:cxn modelId="{2A236453-2072-479F-AFC9-C8C4342719B0}" type="presOf" srcId="{42261F82-7899-44C1-B398-EC883B420C39}" destId="{5356354C-E440-41A6-AAA8-41875F0C2AA0}" srcOrd="0" destOrd="0" presId="urn:microsoft.com/office/officeart/2005/8/layout/hProcess7"/>
    <dgm:cxn modelId="{39E88F6C-3989-42C1-8F25-6E18E7EF418F}" srcId="{B5A8ACB7-8856-4EAA-9214-8110B2FD5C5C}" destId="{E5AF0349-FF12-4E76-A456-57DABD419B6D}" srcOrd="0" destOrd="0" parTransId="{272B73D0-0A15-414F-B10D-B8ADC1045487}" sibTransId="{11D2FDDD-CA7E-47AF-8236-52692C6A84B9}"/>
    <dgm:cxn modelId="{48B89417-555A-4E18-A5CA-17FFC1843E7C}" srcId="{DE931305-86BF-481D-BAA9-1DA2D9160A6E}" destId="{B3A77878-5DF7-4559-90DF-C841047D7272}" srcOrd="1" destOrd="0" parTransId="{C52B345B-AA99-4D60-AA8D-4FC14BBB1DCC}" sibTransId="{ED43F385-439E-4CE3-947D-0127F47FEC85}"/>
    <dgm:cxn modelId="{4388E0C0-7C06-48B8-9EF8-5E6F1BB41F2E}" type="presOf" srcId="{73AFE4AF-1407-4FBC-9D73-DDB98F7DBA9D}" destId="{8DD1DD5A-057A-4AF8-87B8-FE4842750ED6}" srcOrd="0" destOrd="0" presId="urn:microsoft.com/office/officeart/2005/8/layout/hProcess7"/>
    <dgm:cxn modelId="{73DAD039-A0D0-476F-AA1A-9A550DD43E61}" srcId="{B98EE817-9061-4458-9E04-AD0B68035681}" destId="{9F0AE1CD-C299-446F-A1B1-CE54BFDDD535}" srcOrd="0" destOrd="0" parTransId="{92885F13-273D-4357-9C8E-0222555CB9B0}" sibTransId="{37545B8E-C91F-4108-9A88-00B0A060C768}"/>
    <dgm:cxn modelId="{FC93ECB9-D03A-48B9-B651-0E3153A4C3B9}" type="presOf" srcId="{DE931305-86BF-481D-BAA9-1DA2D9160A6E}" destId="{93C7E0C6-3A12-4BE5-B1A9-947693B0B1B7}" srcOrd="1" destOrd="0" presId="urn:microsoft.com/office/officeart/2005/8/layout/hProcess7"/>
    <dgm:cxn modelId="{6895C77D-5997-4FFD-B56D-CABAD3662927}" type="presOf" srcId="{83A3249B-E700-4E98-8318-0E90BED63B51}" destId="{E693BFFB-7A25-4B7D-AD49-4B216C8EA413}" srcOrd="0" destOrd="0" presId="urn:microsoft.com/office/officeart/2005/8/layout/hProcess7"/>
    <dgm:cxn modelId="{FB98A75C-87BF-42B4-B72E-47FE6BE5BED3}" type="presOf" srcId="{608BECC8-7CE7-43AA-846C-4599848D44BA}" destId="{56F47A25-83E5-46C7-8555-C9B08B8D6464}" srcOrd="0" destOrd="0" presId="urn:microsoft.com/office/officeart/2005/8/layout/hProcess7"/>
    <dgm:cxn modelId="{505527DC-D083-46AE-A11C-E2E929437361}" type="presOf" srcId="{B5A8ACB7-8856-4EAA-9214-8110B2FD5C5C}" destId="{50186A00-CDBE-4B92-BEA2-A06C6A782241}" srcOrd="1" destOrd="0" presId="urn:microsoft.com/office/officeart/2005/8/layout/hProcess7"/>
    <dgm:cxn modelId="{DA9A674A-7E2C-416D-A02C-01BED65B114E}" type="presOf" srcId="{B5A8ACB7-8856-4EAA-9214-8110B2FD5C5C}" destId="{764EC52E-1B5A-4B6E-8C48-561E5A783798}" srcOrd="0" destOrd="0" presId="urn:microsoft.com/office/officeart/2005/8/layout/hProcess7"/>
    <dgm:cxn modelId="{EA860AFC-FAD6-42A1-A734-E204803530C5}" srcId="{83A3249B-E700-4E98-8318-0E90BED63B51}" destId="{57B9B9E3-C517-40F2-ACC8-83B0CCB3DD57}" srcOrd="0" destOrd="0" parTransId="{976F2A18-421B-4C1C-A047-A1FE2D08B452}" sibTransId="{811E93DC-EF2D-4892-B7A4-A59FBFE62FFD}"/>
    <dgm:cxn modelId="{1555D432-FA25-402E-A0E9-CD5D38332C8F}" type="presOf" srcId="{608BECC8-7CE7-43AA-846C-4599848D44BA}" destId="{6BAF5D96-5432-4333-904D-6FE47BC9E0E0}" srcOrd="1" destOrd="0" presId="urn:microsoft.com/office/officeart/2005/8/layout/hProcess7"/>
    <dgm:cxn modelId="{9447A6E1-696B-4F21-80E7-DF807ECF7EB7}" type="presOf" srcId="{DE931305-86BF-481D-BAA9-1DA2D9160A6E}" destId="{A47FAD15-0C01-4339-BF14-A5E2CC56BC4F}" srcOrd="0" destOrd="0" presId="urn:microsoft.com/office/officeart/2005/8/layout/hProcess7"/>
    <dgm:cxn modelId="{9D66F1CE-3522-4BEF-AAE0-A41FD9B4953F}" srcId="{DE931305-86BF-481D-BAA9-1DA2D9160A6E}" destId="{42261F82-7899-44C1-B398-EC883B420C39}" srcOrd="0" destOrd="0" parTransId="{965C57E7-568C-442F-8BE7-A21998430923}" sibTransId="{CDB9DD37-9B4B-4D74-BAD2-5799EC838248}"/>
    <dgm:cxn modelId="{5FA498F7-DB39-47DB-8070-9B750338DC28}" type="presOf" srcId="{415874B2-E038-4E3E-BB19-58E608849C39}" destId="{F99BE119-DA75-48AF-9B8E-EFF8AD9F2D57}" srcOrd="0" destOrd="1" presId="urn:microsoft.com/office/officeart/2005/8/layout/hProcess7"/>
    <dgm:cxn modelId="{5DDCC0EE-EF5B-4381-A274-073D7707E205}" srcId="{83A3249B-E700-4E98-8318-0E90BED63B51}" destId="{B98EE817-9061-4458-9E04-AD0B68035681}" srcOrd="3" destOrd="0" parTransId="{83940E89-36F8-45FC-9FE5-C7306D8B48F3}" sibTransId="{BA79E57C-4792-4BDC-AF67-D404E92FAC15}"/>
    <dgm:cxn modelId="{FB58A1AE-7075-4BD0-B4D0-FD13AFD1635D}" srcId="{83A3249B-E700-4E98-8318-0E90BED63B51}" destId="{B5A8ACB7-8856-4EAA-9214-8110B2FD5C5C}" srcOrd="2" destOrd="0" parTransId="{1D2D8DE3-DFF2-40E9-83B5-5CB1E8A753AD}" sibTransId="{F914A574-1170-4696-914C-D3D56FDDA2F4}"/>
    <dgm:cxn modelId="{8866CF74-2B0C-48E4-8E47-323649D84A5B}" type="presOf" srcId="{B98EE817-9061-4458-9E04-AD0B68035681}" destId="{3B627BBA-0966-4324-811B-0B74FFA39833}" srcOrd="1" destOrd="0" presId="urn:microsoft.com/office/officeart/2005/8/layout/hProcess7"/>
    <dgm:cxn modelId="{542079F2-11A9-4D04-BCDB-BD73AC6C3B12}" srcId="{57B9B9E3-C517-40F2-ACC8-83B0CCB3DD57}" destId="{DDC0658D-CDC8-420B-A86E-D1E0D24726A0}" srcOrd="1" destOrd="0" parTransId="{3B591D78-BA6A-4F96-90AA-397AC9268368}" sibTransId="{F3C379EA-9BED-4B13-82FE-FEDC06B9FEC3}"/>
    <dgm:cxn modelId="{A98F1685-3A94-4379-B016-1AE053C3E6CE}" type="presOf" srcId="{DDC0658D-CDC8-420B-A86E-D1E0D24726A0}" destId="{8DD1DD5A-057A-4AF8-87B8-FE4842750ED6}" srcOrd="0" destOrd="1" presId="urn:microsoft.com/office/officeart/2005/8/layout/hProcess7"/>
    <dgm:cxn modelId="{C8B34BED-AD42-4D60-829F-50D896BFBA4B}" type="presOf" srcId="{57B9B9E3-C517-40F2-ACC8-83B0CCB3DD57}" destId="{FCA69E31-3C74-479D-97EC-52EEAD842BF8}" srcOrd="1" destOrd="0" presId="urn:microsoft.com/office/officeart/2005/8/layout/hProcess7"/>
    <dgm:cxn modelId="{C2249A13-CA50-4C9B-A86D-B7AED8752A58}" type="presOf" srcId="{B3A77878-5DF7-4559-90DF-C841047D7272}" destId="{5356354C-E440-41A6-AAA8-41875F0C2AA0}" srcOrd="0" destOrd="1" presId="urn:microsoft.com/office/officeart/2005/8/layout/hProcess7"/>
    <dgm:cxn modelId="{301E04DE-29B5-4900-BECA-7BA170B209B8}" type="presOf" srcId="{E5AF0349-FF12-4E76-A456-57DABD419B6D}" destId="{C2D5808C-69AB-4289-A98C-C565028B113A}" srcOrd="0" destOrd="0" presId="urn:microsoft.com/office/officeart/2005/8/layout/hProcess7"/>
    <dgm:cxn modelId="{2F35FD3D-DE03-447D-964A-64CF363369D3}" srcId="{608BECC8-7CE7-43AA-846C-4599848D44BA}" destId="{9466604E-A718-42F3-B59C-83C0C2364C7C}" srcOrd="1" destOrd="0" parTransId="{E693A711-8864-4E3C-94ED-1935D4081E70}" sibTransId="{4A4EBA32-14E2-4F04-86DB-AF4098E5FD18}"/>
    <dgm:cxn modelId="{78DB6679-4652-4E82-AC8B-964CD12C83C9}" type="presParOf" srcId="{E693BFFB-7A25-4B7D-AD49-4B216C8EA413}" destId="{50E3680E-89CB-4218-BCC6-5193E73EEDE8}" srcOrd="0" destOrd="0" presId="urn:microsoft.com/office/officeart/2005/8/layout/hProcess7"/>
    <dgm:cxn modelId="{73A01805-8100-4226-9FDB-775A85497121}" type="presParOf" srcId="{50E3680E-89CB-4218-BCC6-5193E73EEDE8}" destId="{1E26E06C-585A-44BE-A3D3-FA233DD121F6}" srcOrd="0" destOrd="0" presId="urn:microsoft.com/office/officeart/2005/8/layout/hProcess7"/>
    <dgm:cxn modelId="{C311E335-F47A-4275-8937-2B343A4FE331}" type="presParOf" srcId="{50E3680E-89CB-4218-BCC6-5193E73EEDE8}" destId="{FCA69E31-3C74-479D-97EC-52EEAD842BF8}" srcOrd="1" destOrd="0" presId="urn:microsoft.com/office/officeart/2005/8/layout/hProcess7"/>
    <dgm:cxn modelId="{4746B684-3B9B-4311-BB28-1CAB5C608FCA}" type="presParOf" srcId="{50E3680E-89CB-4218-BCC6-5193E73EEDE8}" destId="{8DD1DD5A-057A-4AF8-87B8-FE4842750ED6}" srcOrd="2" destOrd="0" presId="urn:microsoft.com/office/officeart/2005/8/layout/hProcess7"/>
    <dgm:cxn modelId="{2D4C8EE7-8A4D-4C06-AFE9-7B43FDA73932}" type="presParOf" srcId="{E693BFFB-7A25-4B7D-AD49-4B216C8EA413}" destId="{3CEEAE20-43C8-456F-AC30-2F0389E7149E}" srcOrd="1" destOrd="0" presId="urn:microsoft.com/office/officeart/2005/8/layout/hProcess7"/>
    <dgm:cxn modelId="{A65C4C22-BB0C-451F-9B26-8C456BC6786B}" type="presParOf" srcId="{E693BFFB-7A25-4B7D-AD49-4B216C8EA413}" destId="{A9CDE470-1696-4742-8E79-BF3C4EB80AA0}" srcOrd="2" destOrd="0" presId="urn:microsoft.com/office/officeart/2005/8/layout/hProcess7"/>
    <dgm:cxn modelId="{34A64A35-AC90-49FE-AC66-EC7DC362DE2E}" type="presParOf" srcId="{A9CDE470-1696-4742-8E79-BF3C4EB80AA0}" destId="{E7F9AAC0-36B3-4F69-96DC-0F86060617BC}" srcOrd="0" destOrd="0" presId="urn:microsoft.com/office/officeart/2005/8/layout/hProcess7"/>
    <dgm:cxn modelId="{CD75C43E-FC4C-4B42-A5B3-1E4BD0E34E83}" type="presParOf" srcId="{A9CDE470-1696-4742-8E79-BF3C4EB80AA0}" destId="{B92D04AA-9967-45C7-9D49-211971A72083}" srcOrd="1" destOrd="0" presId="urn:microsoft.com/office/officeart/2005/8/layout/hProcess7"/>
    <dgm:cxn modelId="{94AC990C-869B-4116-A581-71D69E38D4A8}" type="presParOf" srcId="{A9CDE470-1696-4742-8E79-BF3C4EB80AA0}" destId="{256EE0A5-EDB1-446A-B4C7-B31CFB54951B}" srcOrd="2" destOrd="0" presId="urn:microsoft.com/office/officeart/2005/8/layout/hProcess7"/>
    <dgm:cxn modelId="{2A431556-28AB-4F8E-AC79-981A742C5A31}" type="presParOf" srcId="{E693BFFB-7A25-4B7D-AD49-4B216C8EA413}" destId="{36D5D1EA-93C4-49B9-97E9-B29E6D7C89EC}" srcOrd="3" destOrd="0" presId="urn:microsoft.com/office/officeart/2005/8/layout/hProcess7"/>
    <dgm:cxn modelId="{D7770E0D-32D7-4740-8889-88228259B6A0}" type="presParOf" srcId="{E693BFFB-7A25-4B7D-AD49-4B216C8EA413}" destId="{D0370534-5C23-4316-815B-73BB65DC266D}" srcOrd="4" destOrd="0" presId="urn:microsoft.com/office/officeart/2005/8/layout/hProcess7"/>
    <dgm:cxn modelId="{4650D280-A517-4F86-BF5E-386BBB95943D}" type="presParOf" srcId="{D0370534-5C23-4316-815B-73BB65DC266D}" destId="{A47FAD15-0C01-4339-BF14-A5E2CC56BC4F}" srcOrd="0" destOrd="0" presId="urn:microsoft.com/office/officeart/2005/8/layout/hProcess7"/>
    <dgm:cxn modelId="{B54E5293-E430-43DA-ACC9-9E9810473A0D}" type="presParOf" srcId="{D0370534-5C23-4316-815B-73BB65DC266D}" destId="{93C7E0C6-3A12-4BE5-B1A9-947693B0B1B7}" srcOrd="1" destOrd="0" presId="urn:microsoft.com/office/officeart/2005/8/layout/hProcess7"/>
    <dgm:cxn modelId="{D306EB0D-BA48-4CB3-B60F-B15711116050}" type="presParOf" srcId="{D0370534-5C23-4316-815B-73BB65DC266D}" destId="{5356354C-E440-41A6-AAA8-41875F0C2AA0}" srcOrd="2" destOrd="0" presId="urn:microsoft.com/office/officeart/2005/8/layout/hProcess7"/>
    <dgm:cxn modelId="{AAFEA55F-434A-4B1A-9052-A9819F0D2F41}" type="presParOf" srcId="{E693BFFB-7A25-4B7D-AD49-4B216C8EA413}" destId="{7C4B6929-454C-4B43-A499-CBDA3EFA127B}" srcOrd="5" destOrd="0" presId="urn:microsoft.com/office/officeart/2005/8/layout/hProcess7"/>
    <dgm:cxn modelId="{55CA7686-1B48-48ED-8931-A59949ACD12B}" type="presParOf" srcId="{E693BFFB-7A25-4B7D-AD49-4B216C8EA413}" destId="{ECEF9F03-C67B-4014-9F47-66F11FA24279}" srcOrd="6" destOrd="0" presId="urn:microsoft.com/office/officeart/2005/8/layout/hProcess7"/>
    <dgm:cxn modelId="{3170A2C5-F4FE-46A9-AF45-B46FCA845BA8}" type="presParOf" srcId="{ECEF9F03-C67B-4014-9F47-66F11FA24279}" destId="{6D60764D-D1D5-4583-A46B-A2AC6346E886}" srcOrd="0" destOrd="0" presId="urn:microsoft.com/office/officeart/2005/8/layout/hProcess7"/>
    <dgm:cxn modelId="{9C065C16-7959-4B4A-8116-D33D84303328}" type="presParOf" srcId="{ECEF9F03-C67B-4014-9F47-66F11FA24279}" destId="{33FD48B4-C246-4D17-8C27-7499CB7B3A39}" srcOrd="1" destOrd="0" presId="urn:microsoft.com/office/officeart/2005/8/layout/hProcess7"/>
    <dgm:cxn modelId="{9EADDDCB-9122-4F20-B473-A12DEA2F886A}" type="presParOf" srcId="{ECEF9F03-C67B-4014-9F47-66F11FA24279}" destId="{4D772E14-8261-4CA2-A918-F81C4262885D}" srcOrd="2" destOrd="0" presId="urn:microsoft.com/office/officeart/2005/8/layout/hProcess7"/>
    <dgm:cxn modelId="{2C2E4761-E122-441E-B5BB-E85648FE70E0}" type="presParOf" srcId="{E693BFFB-7A25-4B7D-AD49-4B216C8EA413}" destId="{00672F00-1977-412A-8DC6-2867E1BCB1C3}" srcOrd="7" destOrd="0" presId="urn:microsoft.com/office/officeart/2005/8/layout/hProcess7"/>
    <dgm:cxn modelId="{94A43C56-42A7-4CDD-BCFB-DCACF35662A5}" type="presParOf" srcId="{E693BFFB-7A25-4B7D-AD49-4B216C8EA413}" destId="{65CFBF79-A83D-4EAB-B8BF-085182F0C6EE}" srcOrd="8" destOrd="0" presId="urn:microsoft.com/office/officeart/2005/8/layout/hProcess7"/>
    <dgm:cxn modelId="{E2E7C522-856F-42A4-A8D6-7167647A0802}" type="presParOf" srcId="{65CFBF79-A83D-4EAB-B8BF-085182F0C6EE}" destId="{764EC52E-1B5A-4B6E-8C48-561E5A783798}" srcOrd="0" destOrd="0" presId="urn:microsoft.com/office/officeart/2005/8/layout/hProcess7"/>
    <dgm:cxn modelId="{3426D76C-E729-4E62-8DBA-76764D251039}" type="presParOf" srcId="{65CFBF79-A83D-4EAB-B8BF-085182F0C6EE}" destId="{50186A00-CDBE-4B92-BEA2-A06C6A782241}" srcOrd="1" destOrd="0" presId="urn:microsoft.com/office/officeart/2005/8/layout/hProcess7"/>
    <dgm:cxn modelId="{E1687A06-155D-4971-A89F-473DA8A7BE1D}" type="presParOf" srcId="{65CFBF79-A83D-4EAB-B8BF-085182F0C6EE}" destId="{C2D5808C-69AB-4289-A98C-C565028B113A}" srcOrd="2" destOrd="0" presId="urn:microsoft.com/office/officeart/2005/8/layout/hProcess7"/>
    <dgm:cxn modelId="{C6A8D0FB-EC75-4681-A0D5-642316253483}" type="presParOf" srcId="{E693BFFB-7A25-4B7D-AD49-4B216C8EA413}" destId="{C4C81306-4F49-4768-AEBB-6E368B0E519F}" srcOrd="9" destOrd="0" presId="urn:microsoft.com/office/officeart/2005/8/layout/hProcess7"/>
    <dgm:cxn modelId="{8019AAC3-C759-4AAA-ABD5-7364AADF7E4D}" type="presParOf" srcId="{E693BFFB-7A25-4B7D-AD49-4B216C8EA413}" destId="{AD38165D-FE77-41A7-AAB0-4EF7D628A599}" srcOrd="10" destOrd="0" presId="urn:microsoft.com/office/officeart/2005/8/layout/hProcess7"/>
    <dgm:cxn modelId="{491046DF-2D10-4034-8AC1-2CCA0E13B3D6}" type="presParOf" srcId="{AD38165D-FE77-41A7-AAB0-4EF7D628A599}" destId="{C11D2131-D805-44E3-8727-82B3CB389334}" srcOrd="0" destOrd="0" presId="urn:microsoft.com/office/officeart/2005/8/layout/hProcess7"/>
    <dgm:cxn modelId="{895A34F0-CA3D-4FC0-8480-D3F7C556DB9F}" type="presParOf" srcId="{AD38165D-FE77-41A7-AAB0-4EF7D628A599}" destId="{DD517921-776B-4F39-BC56-892CB7103852}" srcOrd="1" destOrd="0" presId="urn:microsoft.com/office/officeart/2005/8/layout/hProcess7"/>
    <dgm:cxn modelId="{33881295-D341-4AF0-BF1F-823249AF3BF7}" type="presParOf" srcId="{AD38165D-FE77-41A7-AAB0-4EF7D628A599}" destId="{42E93F98-B722-4D5B-A92E-CE3E3E599E8E}" srcOrd="2" destOrd="0" presId="urn:microsoft.com/office/officeart/2005/8/layout/hProcess7"/>
    <dgm:cxn modelId="{33D8EE5E-E65B-4742-9632-844A22A9ECEB}" type="presParOf" srcId="{E693BFFB-7A25-4B7D-AD49-4B216C8EA413}" destId="{63D7EFB4-316D-4C05-80E8-D8ED06E1B1E7}" srcOrd="11" destOrd="0" presId="urn:microsoft.com/office/officeart/2005/8/layout/hProcess7"/>
    <dgm:cxn modelId="{6C39BCB2-CF96-4D7A-A3C1-ECEC6C9C93ED}" type="presParOf" srcId="{E693BFFB-7A25-4B7D-AD49-4B216C8EA413}" destId="{943F2D6F-759B-4580-9FB1-259D4B5E5CF1}" srcOrd="12" destOrd="0" presId="urn:microsoft.com/office/officeart/2005/8/layout/hProcess7"/>
    <dgm:cxn modelId="{FDF4F8BD-03CF-4E1B-BFFA-2D8C88435C19}" type="presParOf" srcId="{943F2D6F-759B-4580-9FB1-259D4B5E5CF1}" destId="{6CC55697-D50A-43E8-94CE-75D98F7FDBBE}" srcOrd="0" destOrd="0" presId="urn:microsoft.com/office/officeart/2005/8/layout/hProcess7"/>
    <dgm:cxn modelId="{CDC86D6B-7407-4E8C-90C6-8A2601F30F4E}" type="presParOf" srcId="{943F2D6F-759B-4580-9FB1-259D4B5E5CF1}" destId="{3B627BBA-0966-4324-811B-0B74FFA39833}" srcOrd="1" destOrd="0" presId="urn:microsoft.com/office/officeart/2005/8/layout/hProcess7"/>
    <dgm:cxn modelId="{3D891661-D1A2-4637-9F9B-92C3B15417B7}" type="presParOf" srcId="{943F2D6F-759B-4580-9FB1-259D4B5E5CF1}" destId="{F99BE119-DA75-48AF-9B8E-EFF8AD9F2D57}" srcOrd="2" destOrd="0" presId="urn:microsoft.com/office/officeart/2005/8/layout/hProcess7"/>
    <dgm:cxn modelId="{94F6BF47-58CB-4ADE-B062-9655656C956C}" type="presParOf" srcId="{E693BFFB-7A25-4B7D-AD49-4B216C8EA413}" destId="{6CA16531-E712-4555-B485-0FFF518077F9}" srcOrd="13" destOrd="0" presId="urn:microsoft.com/office/officeart/2005/8/layout/hProcess7"/>
    <dgm:cxn modelId="{C64D48A1-72B1-4DF6-BDBC-FCBC963FDB3F}" type="presParOf" srcId="{E693BFFB-7A25-4B7D-AD49-4B216C8EA413}" destId="{5B9792D7-F6B5-4CD9-AB2F-19982E664377}" srcOrd="14" destOrd="0" presId="urn:microsoft.com/office/officeart/2005/8/layout/hProcess7"/>
    <dgm:cxn modelId="{E7147684-824B-454A-8362-98D31B3DE1DB}" type="presParOf" srcId="{5B9792D7-F6B5-4CD9-AB2F-19982E664377}" destId="{F4347C9B-2D3F-4714-92FF-A51AC2882E39}" srcOrd="0" destOrd="0" presId="urn:microsoft.com/office/officeart/2005/8/layout/hProcess7"/>
    <dgm:cxn modelId="{3B2A5522-F740-472F-9FA1-B882B036F8A1}" type="presParOf" srcId="{5B9792D7-F6B5-4CD9-AB2F-19982E664377}" destId="{F8CB12EA-C233-46C4-B112-67E83BE9B766}" srcOrd="1" destOrd="0" presId="urn:microsoft.com/office/officeart/2005/8/layout/hProcess7"/>
    <dgm:cxn modelId="{F6D33F74-F5C7-4A29-B6EC-E5E324F9148D}" type="presParOf" srcId="{5B9792D7-F6B5-4CD9-AB2F-19982E664377}" destId="{606D5FE3-0702-4C4D-A5C2-B1AD7F0B4B83}" srcOrd="2" destOrd="0" presId="urn:microsoft.com/office/officeart/2005/8/layout/hProcess7"/>
    <dgm:cxn modelId="{5C575925-78FD-4981-ACA2-578F4254B021}" type="presParOf" srcId="{E693BFFB-7A25-4B7D-AD49-4B216C8EA413}" destId="{E6476687-9602-4C0B-ADB5-1D2D5AC424B4}" srcOrd="15" destOrd="0" presId="urn:microsoft.com/office/officeart/2005/8/layout/hProcess7"/>
    <dgm:cxn modelId="{2BCC8BDA-BC99-4587-BC87-CC7F784C2135}" type="presParOf" srcId="{E693BFFB-7A25-4B7D-AD49-4B216C8EA413}" destId="{872DC966-D1F0-4B28-9B14-D26645CBFF99}" srcOrd="16" destOrd="0" presId="urn:microsoft.com/office/officeart/2005/8/layout/hProcess7"/>
    <dgm:cxn modelId="{EE9293E0-7E1C-4E2A-8C9F-847704FE852A}" type="presParOf" srcId="{872DC966-D1F0-4B28-9B14-D26645CBFF99}" destId="{56F47A25-83E5-46C7-8555-C9B08B8D6464}" srcOrd="0" destOrd="0" presId="urn:microsoft.com/office/officeart/2005/8/layout/hProcess7"/>
    <dgm:cxn modelId="{F830E20A-651A-47C8-B0E0-E85C25E24E72}" type="presParOf" srcId="{872DC966-D1F0-4B28-9B14-D26645CBFF99}" destId="{6BAF5D96-5432-4333-904D-6FE47BC9E0E0}" srcOrd="1" destOrd="0" presId="urn:microsoft.com/office/officeart/2005/8/layout/hProcess7"/>
    <dgm:cxn modelId="{C3CBF2DE-99FF-4935-9D6B-159D0D0CCE18}" type="presParOf" srcId="{872DC966-D1F0-4B28-9B14-D26645CBFF99}" destId="{2E267BF8-D9AB-4DCA-B147-A7AA379EA83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6E06C-585A-44BE-A3D3-FA233DD121F6}">
      <dsp:nvSpPr>
        <dsp:cNvPr id="0" name=""/>
        <dsp:cNvSpPr/>
      </dsp:nvSpPr>
      <dsp:spPr>
        <a:xfrm>
          <a:off x="3395" y="888865"/>
          <a:ext cx="1185556" cy="1422668"/>
        </a:xfrm>
        <a:prstGeom prst="roundRect">
          <a:avLst>
            <a:gd name="adj" fmla="val 5000"/>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da-DK" sz="1200" b="0" kern="1200" dirty="0" smtClean="0">
              <a:effectLst>
                <a:outerShdw blurRad="38100" dist="38100" dir="2700000" algn="tl">
                  <a:srgbClr val="000000">
                    <a:alpha val="43137"/>
                  </a:srgbClr>
                </a:outerShdw>
              </a:effectLst>
            </a:rPr>
            <a:t>Hej &amp; Tjek-ind</a:t>
          </a:r>
          <a:endParaRPr lang="da-DK" sz="1200" b="0" kern="1200" dirty="0">
            <a:effectLst>
              <a:outerShdw blurRad="38100" dist="38100" dir="2700000" algn="tl">
                <a:srgbClr val="000000">
                  <a:alpha val="43137"/>
                </a:srgbClr>
              </a:outerShdw>
            </a:effectLst>
          </a:endParaRPr>
        </a:p>
      </dsp:txBody>
      <dsp:txXfrm rot="16200000">
        <a:off x="-461342" y="1353604"/>
        <a:ext cx="1166587" cy="237111"/>
      </dsp:txXfrm>
    </dsp:sp>
    <dsp:sp modelId="{8DD1DD5A-057A-4AF8-87B8-FE4842750ED6}">
      <dsp:nvSpPr>
        <dsp:cNvPr id="0" name=""/>
        <dsp:cNvSpPr/>
      </dsp:nvSpPr>
      <dsp:spPr>
        <a:xfrm>
          <a:off x="240507" y="888865"/>
          <a:ext cx="883239" cy="1422668"/>
        </a:xfrm>
        <a:prstGeom prst="rect">
          <a:avLst/>
        </a:prstGeom>
        <a:noFill/>
        <a:ln>
          <a:noFill/>
        </a:ln>
        <a:effectLst>
          <a:outerShdw blurRad="55880" dist="15240" dir="5400000" algn="ctr" rotWithShape="0">
            <a:srgbClr val="000000">
              <a:alpha val="45000"/>
            </a:srgbClr>
          </a:outerShdw>
        </a:effectLst>
        <a:scene3d>
          <a:camera prst="orthographicFront">
            <a:rot lat="0" lon="0" rev="0"/>
          </a:camera>
          <a:lightRig rig="brightRoom" dir="tl"/>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16586" rIns="0" bIns="0" numCol="1" spcCol="1270" anchor="t" anchorCtr="0">
          <a:noAutofit/>
        </a:bodyPr>
        <a:lstStyle/>
        <a:p>
          <a:pPr lvl="0" algn="ctr" defTabSz="1511300">
            <a:lnSpc>
              <a:spcPct val="90000"/>
            </a:lnSpc>
            <a:spcBef>
              <a:spcPct val="0"/>
            </a:spcBef>
            <a:spcAft>
              <a:spcPct val="35000"/>
            </a:spcAft>
          </a:pPr>
          <a:endParaRPr lang="da-DK" sz="3400" kern="1200" dirty="0">
            <a:effectLst>
              <a:outerShdw blurRad="38100" dist="38100" dir="2700000" algn="tl">
                <a:srgbClr val="000000">
                  <a:alpha val="43137"/>
                </a:srgbClr>
              </a:outerShdw>
            </a:effectLst>
          </a:endParaRPr>
        </a:p>
        <a:p>
          <a:pPr lvl="0" algn="ctr" defTabSz="1511300">
            <a:lnSpc>
              <a:spcPct val="90000"/>
            </a:lnSpc>
            <a:spcBef>
              <a:spcPct val="0"/>
            </a:spcBef>
            <a:spcAft>
              <a:spcPct val="35000"/>
            </a:spcAft>
          </a:pPr>
          <a:r>
            <a:rPr lang="en" sz="3400" kern="1200" dirty="0" smtClean="0">
              <a:effectLst>
                <a:outerShdw blurRad="38100" dist="38100" dir="2700000" algn="tl">
                  <a:srgbClr val="000000">
                    <a:alpha val="43137"/>
                  </a:srgbClr>
                </a:outerShdw>
              </a:effectLst>
              <a:latin typeface="Dosis"/>
              <a:ea typeface="Dosis"/>
              <a:cs typeface="Dosis"/>
              <a:sym typeface="Dosis"/>
            </a:rPr>
            <a:t>✋</a:t>
          </a:r>
          <a:r>
            <a:rPr lang="en" sz="3400" kern="1200" dirty="0" smtClean="0">
              <a:effectLst>
                <a:outerShdw blurRad="38100" dist="38100" dir="2700000" algn="tl">
                  <a:srgbClr val="000000">
                    <a:alpha val="43137"/>
                  </a:srgbClr>
                </a:outerShdw>
              </a:effectLst>
              <a:latin typeface="Dosis"/>
              <a:ea typeface="Dosis"/>
              <a:cs typeface="Dosis"/>
              <a:sym typeface="Wingdings" panose="05000000000000000000" pitchFamily="2" charset="2"/>
            </a:rPr>
            <a:t></a:t>
          </a:r>
          <a:endParaRPr lang="da-DK" sz="3400" kern="1200" dirty="0">
            <a:effectLst>
              <a:outerShdw blurRad="38100" dist="38100" dir="2700000" algn="tl">
                <a:srgbClr val="000000">
                  <a:alpha val="43137"/>
                </a:srgbClr>
              </a:outerShdw>
            </a:effectLst>
          </a:endParaRPr>
        </a:p>
      </dsp:txBody>
      <dsp:txXfrm>
        <a:off x="240507" y="888865"/>
        <a:ext cx="883239" cy="1422668"/>
      </dsp:txXfrm>
    </dsp:sp>
    <dsp:sp modelId="{A47FAD15-0C01-4339-BF14-A5E2CC56BC4F}">
      <dsp:nvSpPr>
        <dsp:cNvPr id="0" name=""/>
        <dsp:cNvSpPr/>
      </dsp:nvSpPr>
      <dsp:spPr>
        <a:xfrm>
          <a:off x="1230446" y="888865"/>
          <a:ext cx="1185556" cy="1422668"/>
        </a:xfrm>
        <a:prstGeom prst="roundRect">
          <a:avLst>
            <a:gd name="adj" fmla="val 5000"/>
          </a:avLst>
        </a:prstGeom>
        <a:gradFill rotWithShape="0">
          <a:gsLst>
            <a:gs pos="0">
              <a:schemeClr val="accent5">
                <a:hueOff val="1494306"/>
                <a:satOff val="-3416"/>
                <a:lumOff val="931"/>
                <a:alphaOff val="0"/>
                <a:tint val="97000"/>
                <a:satMod val="100000"/>
                <a:lumMod val="102000"/>
              </a:schemeClr>
            </a:gs>
            <a:gs pos="50000">
              <a:schemeClr val="accent5">
                <a:hueOff val="1494306"/>
                <a:satOff val="-3416"/>
                <a:lumOff val="931"/>
                <a:alphaOff val="0"/>
                <a:shade val="100000"/>
                <a:satMod val="103000"/>
                <a:lumMod val="100000"/>
              </a:schemeClr>
            </a:gs>
            <a:gs pos="100000">
              <a:schemeClr val="accent5">
                <a:hueOff val="1494306"/>
                <a:satOff val="-3416"/>
                <a:lumOff val="931"/>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da-DK" sz="1200" b="0" kern="1200" dirty="0" smtClean="0">
              <a:effectLst>
                <a:outerShdw blurRad="38100" dist="38100" dir="2700000" algn="tl">
                  <a:srgbClr val="000000">
                    <a:alpha val="43137"/>
                  </a:srgbClr>
                </a:outerShdw>
              </a:effectLst>
            </a:rPr>
            <a:t>Intro program</a:t>
          </a:r>
          <a:endParaRPr lang="da-DK" sz="1200" kern="1200" dirty="0">
            <a:effectLst>
              <a:outerShdw blurRad="38100" dist="38100" dir="2700000" algn="tl">
                <a:srgbClr val="000000">
                  <a:alpha val="43137"/>
                </a:srgbClr>
              </a:outerShdw>
            </a:effectLst>
          </a:endParaRPr>
        </a:p>
      </dsp:txBody>
      <dsp:txXfrm rot="16200000">
        <a:off x="765708" y="1353604"/>
        <a:ext cx="1166587" cy="237111"/>
      </dsp:txXfrm>
    </dsp:sp>
    <dsp:sp modelId="{B92D04AA-9967-45C7-9D49-211971A72083}">
      <dsp:nvSpPr>
        <dsp:cNvPr id="0" name=""/>
        <dsp:cNvSpPr/>
      </dsp:nvSpPr>
      <dsp:spPr>
        <a:xfrm rot="5400000">
          <a:off x="1131829" y="2019644"/>
          <a:ext cx="209090" cy="177833"/>
        </a:xfrm>
        <a:prstGeom prst="flowChartExtra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5356354C-E440-41A6-AAA8-41875F0C2AA0}">
      <dsp:nvSpPr>
        <dsp:cNvPr id="0" name=""/>
        <dsp:cNvSpPr/>
      </dsp:nvSpPr>
      <dsp:spPr>
        <a:xfrm>
          <a:off x="1467558" y="888865"/>
          <a:ext cx="883239" cy="1422668"/>
        </a:xfrm>
        <a:prstGeom prst="rect">
          <a:avLst/>
        </a:prstGeom>
        <a:noFill/>
        <a:ln>
          <a:noFill/>
        </a:ln>
        <a:effectLst>
          <a:outerShdw blurRad="55880" dist="15240" dir="5400000" algn="ctr" rotWithShape="0">
            <a:srgbClr val="000000">
              <a:alpha val="45000"/>
            </a:srgbClr>
          </a:outerShdw>
        </a:effectLst>
        <a:scene3d>
          <a:camera prst="orthographicFront">
            <a:rot lat="0" lon="0" rev="0"/>
          </a:camera>
          <a:lightRig rig="brightRoom" dir="tl"/>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16586" rIns="0" bIns="0" numCol="1" spcCol="1270" anchor="t" anchorCtr="0">
          <a:noAutofit/>
        </a:bodyPr>
        <a:lstStyle/>
        <a:p>
          <a:pPr lvl="0" algn="ctr" defTabSz="1511300">
            <a:lnSpc>
              <a:spcPct val="90000"/>
            </a:lnSpc>
            <a:spcBef>
              <a:spcPct val="0"/>
            </a:spcBef>
            <a:spcAft>
              <a:spcPct val="35000"/>
            </a:spcAft>
          </a:pPr>
          <a:endParaRPr lang="da-DK" sz="3400" kern="1200" dirty="0">
            <a:effectLst>
              <a:outerShdw blurRad="38100" dist="38100" dir="2700000" algn="tl">
                <a:srgbClr val="000000">
                  <a:alpha val="43137"/>
                </a:srgbClr>
              </a:outerShdw>
            </a:effectLst>
          </a:endParaRPr>
        </a:p>
        <a:p>
          <a:pPr lvl="0" algn="ctr" defTabSz="1511300">
            <a:lnSpc>
              <a:spcPct val="90000"/>
            </a:lnSpc>
            <a:spcBef>
              <a:spcPct val="0"/>
            </a:spcBef>
            <a:spcAft>
              <a:spcPct val="35000"/>
            </a:spcAft>
          </a:pPr>
          <a:r>
            <a:rPr lang="da-DK" sz="3400" kern="1200" dirty="0">
              <a:effectLst>
                <a:outerShdw blurRad="38100" dist="38100" dir="2700000" algn="tl">
                  <a:srgbClr val="000000">
                    <a:alpha val="43137"/>
                  </a:srgbClr>
                </a:outerShdw>
              </a:effectLst>
              <a:sym typeface="Webdings" panose="05030102010509060703" pitchFamily="18" charset="2"/>
            </a:rPr>
            <a:t></a:t>
          </a:r>
          <a:endParaRPr lang="da-DK" sz="3400" kern="1200" dirty="0">
            <a:effectLst>
              <a:outerShdw blurRad="38100" dist="38100" dir="2700000" algn="tl">
                <a:srgbClr val="000000">
                  <a:alpha val="43137"/>
                </a:srgbClr>
              </a:outerShdw>
            </a:effectLst>
          </a:endParaRPr>
        </a:p>
      </dsp:txBody>
      <dsp:txXfrm>
        <a:off x="1467558" y="888865"/>
        <a:ext cx="883239" cy="1422668"/>
      </dsp:txXfrm>
    </dsp:sp>
    <dsp:sp modelId="{764EC52E-1B5A-4B6E-8C48-561E5A783798}">
      <dsp:nvSpPr>
        <dsp:cNvPr id="0" name=""/>
        <dsp:cNvSpPr/>
      </dsp:nvSpPr>
      <dsp:spPr>
        <a:xfrm>
          <a:off x="2457498" y="888865"/>
          <a:ext cx="1185556" cy="1422668"/>
        </a:xfrm>
        <a:prstGeom prst="roundRect">
          <a:avLst>
            <a:gd name="adj" fmla="val 5000"/>
          </a:avLst>
        </a:prstGeom>
        <a:gradFill rotWithShape="0">
          <a:gsLst>
            <a:gs pos="0">
              <a:schemeClr val="accent5">
                <a:hueOff val="2988612"/>
                <a:satOff val="-6833"/>
                <a:lumOff val="1863"/>
                <a:alphaOff val="0"/>
                <a:tint val="97000"/>
                <a:satMod val="100000"/>
                <a:lumMod val="102000"/>
              </a:schemeClr>
            </a:gs>
            <a:gs pos="50000">
              <a:schemeClr val="accent5">
                <a:hueOff val="2988612"/>
                <a:satOff val="-6833"/>
                <a:lumOff val="1863"/>
                <a:alphaOff val="0"/>
                <a:shade val="100000"/>
                <a:satMod val="103000"/>
                <a:lumMod val="100000"/>
              </a:schemeClr>
            </a:gs>
            <a:gs pos="100000">
              <a:schemeClr val="accent5">
                <a:hueOff val="2988612"/>
                <a:satOff val="-6833"/>
                <a:lumOff val="1863"/>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da-DK" sz="1200" kern="1200" dirty="0" smtClean="0">
              <a:effectLst>
                <a:outerShdw blurRad="38100" dist="38100" dir="2700000" algn="tl">
                  <a:srgbClr val="000000">
                    <a:alpha val="43137"/>
                  </a:srgbClr>
                </a:outerShdw>
              </a:effectLst>
            </a:rPr>
            <a:t>Øvelser</a:t>
          </a:r>
          <a:endParaRPr lang="da-DK" sz="1200" kern="1200" dirty="0">
            <a:effectLst>
              <a:outerShdw blurRad="38100" dist="38100" dir="2700000" algn="tl">
                <a:srgbClr val="000000">
                  <a:alpha val="43137"/>
                </a:srgbClr>
              </a:outerShdw>
            </a:effectLst>
          </a:endParaRPr>
        </a:p>
      </dsp:txBody>
      <dsp:txXfrm rot="16200000">
        <a:off x="1992759" y="1353604"/>
        <a:ext cx="1166587" cy="237111"/>
      </dsp:txXfrm>
    </dsp:sp>
    <dsp:sp modelId="{33FD48B4-C246-4D17-8C27-7499CB7B3A39}">
      <dsp:nvSpPr>
        <dsp:cNvPr id="0" name=""/>
        <dsp:cNvSpPr/>
      </dsp:nvSpPr>
      <dsp:spPr>
        <a:xfrm rot="5400000">
          <a:off x="2358880" y="2019644"/>
          <a:ext cx="209090" cy="177833"/>
        </a:xfrm>
        <a:prstGeom prst="flowChartExtract">
          <a:avLst/>
        </a:prstGeom>
        <a:solidFill>
          <a:schemeClr val="lt1">
            <a:hueOff val="0"/>
            <a:satOff val="0"/>
            <a:lumOff val="0"/>
            <a:alphaOff val="0"/>
          </a:schemeClr>
        </a:solidFill>
        <a:ln w="6350" cap="flat" cmpd="sng" algn="ctr">
          <a:solidFill>
            <a:schemeClr val="accent5">
              <a:hueOff val="1992408"/>
              <a:satOff val="-4555"/>
              <a:lumOff val="1242"/>
              <a:alphaOff val="0"/>
            </a:schemeClr>
          </a:solidFill>
          <a:prstDash val="solid"/>
        </a:ln>
        <a:effectLst/>
      </dsp:spPr>
      <dsp:style>
        <a:lnRef idx="1">
          <a:scrgbClr r="0" g="0" b="0"/>
        </a:lnRef>
        <a:fillRef idx="1">
          <a:scrgbClr r="0" g="0" b="0"/>
        </a:fillRef>
        <a:effectRef idx="2">
          <a:scrgbClr r="0" g="0" b="0"/>
        </a:effectRef>
        <a:fontRef idx="minor"/>
      </dsp:style>
    </dsp:sp>
    <dsp:sp modelId="{C2D5808C-69AB-4289-A98C-C565028B113A}">
      <dsp:nvSpPr>
        <dsp:cNvPr id="0" name=""/>
        <dsp:cNvSpPr/>
      </dsp:nvSpPr>
      <dsp:spPr>
        <a:xfrm>
          <a:off x="2694609" y="888865"/>
          <a:ext cx="883239" cy="1422668"/>
        </a:xfrm>
        <a:prstGeom prst="rect">
          <a:avLst/>
        </a:prstGeom>
        <a:noFill/>
        <a:ln>
          <a:noFill/>
        </a:ln>
        <a:effectLst>
          <a:outerShdw blurRad="55880" dist="15240" dir="5400000" algn="ctr" rotWithShape="0">
            <a:srgbClr val="000000">
              <a:alpha val="45000"/>
            </a:srgbClr>
          </a:outerShdw>
        </a:effectLst>
        <a:scene3d>
          <a:camera prst="orthographicFront">
            <a:rot lat="0" lon="0" rev="0"/>
          </a:camera>
          <a:lightRig rig="brightRoom" dir="tl"/>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16586" rIns="0" bIns="0" numCol="1" spcCol="1270" anchor="t" anchorCtr="0">
          <a:noAutofit/>
        </a:bodyPr>
        <a:lstStyle/>
        <a:p>
          <a:pPr lvl="0" algn="ctr" defTabSz="1511300">
            <a:lnSpc>
              <a:spcPct val="90000"/>
            </a:lnSpc>
            <a:spcBef>
              <a:spcPct val="0"/>
            </a:spcBef>
            <a:spcAft>
              <a:spcPct val="35000"/>
            </a:spcAft>
          </a:pPr>
          <a:endParaRPr lang="da-DK" sz="3400" kern="1200" dirty="0">
            <a:effectLst>
              <a:outerShdw blurRad="38100" dist="38100" dir="2700000" algn="tl">
                <a:srgbClr val="000000">
                  <a:alpha val="43137"/>
                </a:srgbClr>
              </a:outerShdw>
            </a:effectLst>
          </a:endParaRPr>
        </a:p>
        <a:p>
          <a:pPr lvl="0" algn="ctr" defTabSz="1511300">
            <a:lnSpc>
              <a:spcPct val="90000"/>
            </a:lnSpc>
            <a:spcBef>
              <a:spcPct val="0"/>
            </a:spcBef>
            <a:spcAft>
              <a:spcPct val="35000"/>
            </a:spcAft>
          </a:pPr>
          <a:r>
            <a:rPr lang="da-DK" sz="3400" kern="1200" dirty="0">
              <a:effectLst>
                <a:outerShdw blurRad="38100" dist="38100" dir="2700000" algn="tl">
                  <a:srgbClr val="000000">
                    <a:alpha val="43137"/>
                  </a:srgbClr>
                </a:outerShdw>
              </a:effectLst>
            </a:rPr>
            <a:t>👫👫</a:t>
          </a:r>
        </a:p>
      </dsp:txBody>
      <dsp:txXfrm>
        <a:off x="2694609" y="888865"/>
        <a:ext cx="883239" cy="1422668"/>
      </dsp:txXfrm>
    </dsp:sp>
    <dsp:sp modelId="{6CC55697-D50A-43E8-94CE-75D98F7FDBBE}">
      <dsp:nvSpPr>
        <dsp:cNvPr id="0" name=""/>
        <dsp:cNvSpPr/>
      </dsp:nvSpPr>
      <dsp:spPr>
        <a:xfrm>
          <a:off x="3684549" y="888865"/>
          <a:ext cx="1185556" cy="1422668"/>
        </a:xfrm>
        <a:prstGeom prst="roundRect">
          <a:avLst>
            <a:gd name="adj" fmla="val 5000"/>
          </a:avLst>
        </a:prstGeom>
        <a:gradFill rotWithShape="0">
          <a:gsLst>
            <a:gs pos="0">
              <a:schemeClr val="accent5">
                <a:hueOff val="4482918"/>
                <a:satOff val="-10249"/>
                <a:lumOff val="2794"/>
                <a:alphaOff val="0"/>
                <a:tint val="97000"/>
                <a:satMod val="100000"/>
                <a:lumMod val="102000"/>
              </a:schemeClr>
            </a:gs>
            <a:gs pos="50000">
              <a:schemeClr val="accent5">
                <a:hueOff val="4482918"/>
                <a:satOff val="-10249"/>
                <a:lumOff val="2794"/>
                <a:alphaOff val="0"/>
                <a:shade val="100000"/>
                <a:satMod val="103000"/>
                <a:lumMod val="100000"/>
              </a:schemeClr>
            </a:gs>
            <a:gs pos="100000">
              <a:schemeClr val="accent5">
                <a:hueOff val="4482918"/>
                <a:satOff val="-10249"/>
                <a:lumOff val="2794"/>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da-DK" sz="1200" kern="1200" dirty="0" err="1" smtClean="0">
              <a:effectLst>
                <a:outerShdw blurRad="38100" dist="38100" dir="2700000" algn="tl">
                  <a:srgbClr val="000000">
                    <a:alpha val="43137"/>
                  </a:srgbClr>
                </a:outerShdw>
              </a:effectLst>
            </a:rPr>
            <a:t>Reflektioner</a:t>
          </a:r>
          <a:endParaRPr lang="da-DK" sz="1200" kern="1200" dirty="0">
            <a:effectLst>
              <a:outerShdw blurRad="38100" dist="38100" dir="2700000" algn="tl">
                <a:srgbClr val="000000">
                  <a:alpha val="43137"/>
                </a:srgbClr>
              </a:outerShdw>
            </a:effectLst>
          </a:endParaRPr>
        </a:p>
      </dsp:txBody>
      <dsp:txXfrm rot="16200000">
        <a:off x="3219811" y="1353604"/>
        <a:ext cx="1166587" cy="237111"/>
      </dsp:txXfrm>
    </dsp:sp>
    <dsp:sp modelId="{DD517921-776B-4F39-BC56-892CB7103852}">
      <dsp:nvSpPr>
        <dsp:cNvPr id="0" name=""/>
        <dsp:cNvSpPr/>
      </dsp:nvSpPr>
      <dsp:spPr>
        <a:xfrm rot="5400000">
          <a:off x="3585931" y="2019644"/>
          <a:ext cx="209090" cy="177833"/>
        </a:xfrm>
        <a:prstGeom prst="flowChartExtract">
          <a:avLst/>
        </a:prstGeom>
        <a:solidFill>
          <a:schemeClr val="lt1">
            <a:hueOff val="0"/>
            <a:satOff val="0"/>
            <a:lumOff val="0"/>
            <a:alphaOff val="0"/>
          </a:schemeClr>
        </a:solidFill>
        <a:ln w="6350" cap="flat" cmpd="sng" algn="ctr">
          <a:solidFill>
            <a:schemeClr val="accent5">
              <a:hueOff val="3984816"/>
              <a:satOff val="-9111"/>
              <a:lumOff val="2483"/>
              <a:alphaOff val="0"/>
            </a:schemeClr>
          </a:solidFill>
          <a:prstDash val="solid"/>
        </a:ln>
        <a:effectLst/>
      </dsp:spPr>
      <dsp:style>
        <a:lnRef idx="1">
          <a:scrgbClr r="0" g="0" b="0"/>
        </a:lnRef>
        <a:fillRef idx="1">
          <a:scrgbClr r="0" g="0" b="0"/>
        </a:fillRef>
        <a:effectRef idx="2">
          <a:scrgbClr r="0" g="0" b="0"/>
        </a:effectRef>
        <a:fontRef idx="minor"/>
      </dsp:style>
    </dsp:sp>
    <dsp:sp modelId="{F99BE119-DA75-48AF-9B8E-EFF8AD9F2D57}">
      <dsp:nvSpPr>
        <dsp:cNvPr id="0" name=""/>
        <dsp:cNvSpPr/>
      </dsp:nvSpPr>
      <dsp:spPr>
        <a:xfrm>
          <a:off x="3921660" y="888865"/>
          <a:ext cx="883239" cy="1422668"/>
        </a:xfrm>
        <a:prstGeom prst="rect">
          <a:avLst/>
        </a:prstGeom>
        <a:noFill/>
        <a:ln>
          <a:noFill/>
        </a:ln>
        <a:effectLst>
          <a:outerShdw blurRad="55880" dist="15240" dir="5400000" algn="ctr" rotWithShape="0">
            <a:srgbClr val="000000">
              <a:alpha val="45000"/>
            </a:srgbClr>
          </a:outerShdw>
        </a:effectLst>
        <a:scene3d>
          <a:camera prst="orthographicFront">
            <a:rot lat="0" lon="0" rev="0"/>
          </a:camera>
          <a:lightRig rig="brightRoom" dir="tl"/>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16586" rIns="0" bIns="0" numCol="1" spcCol="1270" anchor="t" anchorCtr="0">
          <a:noAutofit/>
        </a:bodyPr>
        <a:lstStyle/>
        <a:p>
          <a:pPr lvl="0" algn="ctr" defTabSz="1511300">
            <a:lnSpc>
              <a:spcPct val="90000"/>
            </a:lnSpc>
            <a:spcBef>
              <a:spcPct val="0"/>
            </a:spcBef>
            <a:spcAft>
              <a:spcPct val="35000"/>
            </a:spcAft>
          </a:pPr>
          <a:endParaRPr lang="da-DK" sz="3400" kern="1200" dirty="0">
            <a:effectLst>
              <a:outerShdw blurRad="38100" dist="38100" dir="2700000" algn="tl">
                <a:srgbClr val="000000">
                  <a:alpha val="43137"/>
                </a:srgbClr>
              </a:outerShdw>
            </a:effectLst>
          </a:endParaRPr>
        </a:p>
        <a:p>
          <a:pPr lvl="0" algn="ctr" defTabSz="1511300">
            <a:lnSpc>
              <a:spcPct val="90000"/>
            </a:lnSpc>
            <a:spcBef>
              <a:spcPct val="0"/>
            </a:spcBef>
            <a:spcAft>
              <a:spcPct val="35000"/>
            </a:spcAft>
          </a:pPr>
          <a:r>
            <a:rPr lang="da-DK" sz="3400" kern="1200" dirty="0" smtClean="0">
              <a:effectLst>
                <a:outerShdw blurRad="38100" dist="38100" dir="2700000" algn="tl">
                  <a:srgbClr val="000000">
                    <a:alpha val="43137"/>
                  </a:srgbClr>
                </a:outerShdw>
              </a:effectLst>
              <a:sym typeface="Webdings" panose="05030102010509060703" pitchFamily="18" charset="2"/>
            </a:rPr>
            <a:t></a:t>
          </a:r>
        </a:p>
      </dsp:txBody>
      <dsp:txXfrm>
        <a:off x="3921660" y="888865"/>
        <a:ext cx="883239" cy="1422668"/>
      </dsp:txXfrm>
    </dsp:sp>
    <dsp:sp modelId="{56F47A25-83E5-46C7-8555-C9B08B8D6464}">
      <dsp:nvSpPr>
        <dsp:cNvPr id="0" name=""/>
        <dsp:cNvSpPr/>
      </dsp:nvSpPr>
      <dsp:spPr>
        <a:xfrm>
          <a:off x="4911600" y="888865"/>
          <a:ext cx="1185556" cy="1422668"/>
        </a:xfrm>
        <a:prstGeom prst="roundRect">
          <a:avLst>
            <a:gd name="adj" fmla="val 5000"/>
          </a:avLst>
        </a:prstGeom>
        <a:gradFill rotWithShape="0">
          <a:gsLst>
            <a:gs pos="0">
              <a:schemeClr val="accent5">
                <a:hueOff val="5977224"/>
                <a:satOff val="-13666"/>
                <a:lumOff val="3725"/>
                <a:alphaOff val="0"/>
                <a:tint val="97000"/>
                <a:satMod val="100000"/>
                <a:lumMod val="102000"/>
              </a:schemeClr>
            </a:gs>
            <a:gs pos="50000">
              <a:schemeClr val="accent5">
                <a:hueOff val="5977224"/>
                <a:satOff val="-13666"/>
                <a:lumOff val="3725"/>
                <a:alphaOff val="0"/>
                <a:shade val="100000"/>
                <a:satMod val="103000"/>
                <a:lumMod val="100000"/>
              </a:schemeClr>
            </a:gs>
            <a:gs pos="100000">
              <a:schemeClr val="accent5">
                <a:hueOff val="5977224"/>
                <a:satOff val="-13666"/>
                <a:lumOff val="3725"/>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da-DK" sz="1200" kern="1200" dirty="0" smtClean="0">
              <a:effectLst>
                <a:outerShdw blurRad="38100" dist="38100" dir="2700000" algn="tl">
                  <a:srgbClr val="000000">
                    <a:alpha val="43137"/>
                  </a:srgbClr>
                </a:outerShdw>
              </a:effectLst>
            </a:rPr>
            <a:t>Tjek-ud &amp; hej hej</a:t>
          </a:r>
          <a:endParaRPr lang="da-DK" sz="1200" kern="1200" dirty="0">
            <a:effectLst>
              <a:outerShdw blurRad="38100" dist="38100" dir="2700000" algn="tl">
                <a:srgbClr val="000000">
                  <a:alpha val="43137"/>
                </a:srgbClr>
              </a:outerShdw>
            </a:effectLst>
          </a:endParaRPr>
        </a:p>
      </dsp:txBody>
      <dsp:txXfrm rot="16200000">
        <a:off x="4446862" y="1353604"/>
        <a:ext cx="1166587" cy="237111"/>
      </dsp:txXfrm>
    </dsp:sp>
    <dsp:sp modelId="{F8CB12EA-C233-46C4-B112-67E83BE9B766}">
      <dsp:nvSpPr>
        <dsp:cNvPr id="0" name=""/>
        <dsp:cNvSpPr/>
      </dsp:nvSpPr>
      <dsp:spPr>
        <a:xfrm rot="5400000">
          <a:off x="4812982" y="2019644"/>
          <a:ext cx="209090" cy="177833"/>
        </a:xfrm>
        <a:prstGeom prst="flowChartExtract">
          <a:avLst/>
        </a:prstGeom>
        <a:solidFill>
          <a:schemeClr val="lt1">
            <a:hueOff val="0"/>
            <a:satOff val="0"/>
            <a:lumOff val="0"/>
            <a:alphaOff val="0"/>
          </a:schemeClr>
        </a:solidFill>
        <a:ln w="6350" cap="flat" cmpd="sng" algn="ctr">
          <a:solidFill>
            <a:schemeClr val="accent5">
              <a:hueOff val="5977224"/>
              <a:satOff val="-13666"/>
              <a:lumOff val="3725"/>
              <a:alphaOff val="0"/>
            </a:schemeClr>
          </a:solidFill>
          <a:prstDash val="solid"/>
        </a:ln>
        <a:effectLst/>
      </dsp:spPr>
      <dsp:style>
        <a:lnRef idx="1">
          <a:scrgbClr r="0" g="0" b="0"/>
        </a:lnRef>
        <a:fillRef idx="1">
          <a:scrgbClr r="0" g="0" b="0"/>
        </a:fillRef>
        <a:effectRef idx="2">
          <a:scrgbClr r="0" g="0" b="0"/>
        </a:effectRef>
        <a:fontRef idx="minor"/>
      </dsp:style>
    </dsp:sp>
    <dsp:sp modelId="{2E267BF8-D9AB-4DCA-B147-A7AA379EA837}">
      <dsp:nvSpPr>
        <dsp:cNvPr id="0" name=""/>
        <dsp:cNvSpPr/>
      </dsp:nvSpPr>
      <dsp:spPr>
        <a:xfrm>
          <a:off x="5148711" y="888865"/>
          <a:ext cx="883239" cy="1422668"/>
        </a:xfrm>
        <a:prstGeom prst="rect">
          <a:avLst/>
        </a:prstGeom>
        <a:noFill/>
        <a:ln>
          <a:noFill/>
        </a:ln>
        <a:effectLst>
          <a:outerShdw blurRad="55880" dist="15240" dir="5400000" algn="ctr" rotWithShape="0">
            <a:srgbClr val="000000">
              <a:alpha val="45000"/>
            </a:srgbClr>
          </a:outerShdw>
        </a:effectLst>
        <a:scene3d>
          <a:camera prst="orthographicFront">
            <a:rot lat="0" lon="0" rev="0"/>
          </a:camera>
          <a:lightRig rig="brightRoom" dir="tl"/>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16586" rIns="0" bIns="0" numCol="1" spcCol="1270" anchor="t" anchorCtr="0">
          <a:noAutofit/>
        </a:bodyPr>
        <a:lstStyle/>
        <a:p>
          <a:pPr lvl="0" algn="ctr" defTabSz="1511300">
            <a:lnSpc>
              <a:spcPct val="90000"/>
            </a:lnSpc>
            <a:spcBef>
              <a:spcPct val="0"/>
            </a:spcBef>
            <a:spcAft>
              <a:spcPct val="35000"/>
            </a:spcAft>
          </a:pPr>
          <a:endParaRPr lang="da-DK" sz="3400" kern="1200" dirty="0">
            <a:effectLst>
              <a:outerShdw blurRad="38100" dist="38100" dir="2700000" algn="tl">
                <a:srgbClr val="000000">
                  <a:alpha val="43137"/>
                </a:srgbClr>
              </a:outerShdw>
            </a:effectLst>
          </a:endParaRPr>
        </a:p>
        <a:p>
          <a:pPr lvl="0" algn="ctr" defTabSz="1511300">
            <a:lnSpc>
              <a:spcPct val="90000"/>
            </a:lnSpc>
            <a:spcBef>
              <a:spcPct val="0"/>
            </a:spcBef>
            <a:spcAft>
              <a:spcPct val="35000"/>
            </a:spcAft>
          </a:pPr>
          <a:r>
            <a:rPr lang="en" sz="3400" kern="1200" dirty="0" smtClean="0">
              <a:effectLst>
                <a:outerShdw blurRad="38100" dist="38100" dir="2700000" algn="tl">
                  <a:srgbClr val="000000">
                    <a:alpha val="43137"/>
                  </a:srgbClr>
                </a:outerShdw>
              </a:effectLst>
              <a:latin typeface="Dosis"/>
              <a:ea typeface="Dosis"/>
              <a:cs typeface="Dosis"/>
              <a:sym typeface="Wingdings" panose="05000000000000000000" pitchFamily="2" charset="2"/>
            </a:rPr>
            <a:t></a:t>
          </a:r>
          <a:r>
            <a:rPr lang="da-DK" sz="3400" kern="1200" dirty="0" smtClean="0"/>
            <a:t>👋</a:t>
          </a:r>
          <a:endParaRPr lang="da-DK" sz="3400" kern="1200" dirty="0">
            <a:effectLst>
              <a:outerShdw blurRad="38100" dist="38100" dir="2700000" algn="tl">
                <a:srgbClr val="000000">
                  <a:alpha val="43137"/>
                </a:srgbClr>
              </a:outerShdw>
            </a:effectLst>
          </a:endParaRPr>
        </a:p>
      </dsp:txBody>
      <dsp:txXfrm>
        <a:off x="5148711" y="888865"/>
        <a:ext cx="883239" cy="14226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0EA494D-5A87-47F3-ABF2-B2FEACE6B6BF}" type="datetimeFigureOut">
              <a:rPr lang="da-DK" smtClean="0"/>
              <a:t>06-10-2024</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97B3FE9-02FD-4B58-AF99-F2C971C044BF}" type="slidenum">
              <a:rPr lang="da-DK" smtClean="0"/>
              <a:t>‹nr.›</a:t>
            </a:fld>
            <a:endParaRPr lang="da-DK"/>
          </a:p>
        </p:txBody>
      </p:sp>
    </p:spTree>
    <p:extLst>
      <p:ext uri="{BB962C8B-B14F-4D97-AF65-F5344CB8AC3E}">
        <p14:creationId xmlns:p14="http://schemas.microsoft.com/office/powerpoint/2010/main" val="2903701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6351D2-9E98-4878-95EC-02CCE03E6C26}" type="datetimeFigureOut">
              <a:rPr lang="da-DK" smtClean="0"/>
              <a:t>06-10-2024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D74181-8AE5-4AE0-A6F6-B0653171B7CB}" type="slidenum">
              <a:rPr lang="da-DK" smtClean="0"/>
              <a:t>‹nr.›</a:t>
            </a:fld>
            <a:endParaRPr lang="da-DK"/>
          </a:p>
        </p:txBody>
      </p:sp>
    </p:spTree>
    <p:extLst>
      <p:ext uri="{BB962C8B-B14F-4D97-AF65-F5344CB8AC3E}">
        <p14:creationId xmlns:p14="http://schemas.microsoft.com/office/powerpoint/2010/main" val="242614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1" dirty="0" smtClean="0"/>
              <a:t>HEJ </a:t>
            </a:r>
            <a:r>
              <a:rPr lang="en-US" dirty="0" smtClean="0"/>
              <a:t>= alt fra et </a:t>
            </a:r>
            <a:r>
              <a:rPr lang="en-US" dirty="0" err="1" smtClean="0"/>
              <a:t>fælles</a:t>
            </a:r>
            <a:r>
              <a:rPr lang="en-US" dirty="0" smtClean="0"/>
              <a:t> </a:t>
            </a:r>
            <a:r>
              <a:rPr lang="en-US" dirty="0" err="1" smtClean="0"/>
              <a:t>gensidigt</a:t>
            </a:r>
            <a:r>
              <a:rPr lang="en-US" dirty="0" smtClean="0"/>
              <a:t> “</a:t>
            </a:r>
            <a:r>
              <a:rPr lang="en-US" i="1" dirty="0" err="1" smtClean="0"/>
              <a:t>godmorgen</a:t>
            </a:r>
            <a:r>
              <a:rPr lang="en-US" i="1" dirty="0" smtClean="0"/>
              <a:t> 7B.,</a:t>
            </a:r>
            <a:r>
              <a:rPr lang="en-US" i="1" baseline="0" dirty="0" smtClean="0"/>
              <a:t> </a:t>
            </a:r>
            <a:r>
              <a:rPr lang="en-US" i="1" baseline="0" dirty="0" err="1" smtClean="0"/>
              <a:t>godmorgen</a:t>
            </a:r>
            <a:r>
              <a:rPr lang="en-US" i="1" baseline="0" dirty="0" smtClean="0"/>
              <a:t> </a:t>
            </a:r>
            <a:r>
              <a:rPr lang="en-US" i="1" baseline="0" dirty="0" err="1" smtClean="0"/>
              <a:t>kære</a:t>
            </a:r>
            <a:r>
              <a:rPr lang="en-US" i="1" baseline="0" dirty="0" smtClean="0"/>
              <a:t> </a:t>
            </a:r>
            <a:r>
              <a:rPr lang="en-US" i="1" baseline="0" dirty="0" err="1" smtClean="0"/>
              <a:t>underviser</a:t>
            </a:r>
            <a:r>
              <a:rPr lang="en-US" i="1" baseline="0" dirty="0" smtClean="0"/>
              <a:t>!”</a:t>
            </a:r>
            <a:r>
              <a:rPr lang="en-US" i="0" dirty="0" smtClean="0"/>
              <a:t>,</a:t>
            </a:r>
            <a:r>
              <a:rPr lang="en-US" i="0" baseline="0" dirty="0" smtClean="0"/>
              <a:t> </a:t>
            </a:r>
            <a:r>
              <a:rPr lang="en-US" i="0" baseline="0" dirty="0" err="1" smtClean="0"/>
              <a:t>henover</a:t>
            </a:r>
            <a:r>
              <a:rPr lang="en-US" i="0" baseline="0" dirty="0" smtClean="0"/>
              <a:t> </a:t>
            </a:r>
            <a:r>
              <a:rPr lang="en-US" i="0" baseline="0" dirty="0" err="1" smtClean="0"/>
              <a:t>fælles</a:t>
            </a:r>
            <a:r>
              <a:rPr lang="en-US" i="0" baseline="0" dirty="0" smtClean="0"/>
              <a:t> high-five </a:t>
            </a:r>
            <a:r>
              <a:rPr lang="en-US" i="0" baseline="0" dirty="0" err="1" smtClean="0"/>
              <a:t>til</a:t>
            </a:r>
            <a:r>
              <a:rPr lang="en-US" i="0" baseline="0" dirty="0" smtClean="0"/>
              <a:t> </a:t>
            </a:r>
            <a:r>
              <a:rPr lang="en-US" i="0" baseline="0" dirty="0" err="1" smtClean="0"/>
              <a:t>længere</a:t>
            </a:r>
            <a:r>
              <a:rPr lang="en-US" i="0" baseline="0" dirty="0" smtClean="0"/>
              <a:t> </a:t>
            </a:r>
            <a:r>
              <a:rPr lang="en-US" i="0" baseline="0" dirty="0" err="1" smtClean="0"/>
              <a:t>varende</a:t>
            </a:r>
            <a:r>
              <a:rPr lang="en-US" i="0" baseline="0" dirty="0" smtClean="0"/>
              <a:t> </a:t>
            </a:r>
            <a:r>
              <a:rPr lang="en-US" i="0" baseline="0" dirty="0" err="1" smtClean="0"/>
              <a:t>relationsopbyggende</a:t>
            </a:r>
            <a:r>
              <a:rPr lang="en-US" i="0" baseline="0" dirty="0" smtClean="0"/>
              <a:t> </a:t>
            </a:r>
            <a:r>
              <a:rPr lang="en-US" i="0" baseline="0" dirty="0" err="1" smtClean="0"/>
              <a:t>navneleg</a:t>
            </a:r>
            <a:r>
              <a:rPr lang="en-US" i="0" baseline="0" dirty="0" smtClean="0"/>
              <a:t> </a:t>
            </a:r>
            <a:r>
              <a:rPr lang="en-US" i="0" baseline="0" dirty="0" err="1" smtClean="0"/>
              <a:t>til</a:t>
            </a:r>
            <a:r>
              <a:rPr lang="en-US" i="0" baseline="0" dirty="0" smtClean="0"/>
              <a:t> </a:t>
            </a:r>
            <a:r>
              <a:rPr lang="en-US" i="0" baseline="0" dirty="0" err="1" smtClean="0"/>
              <a:t>gavn</a:t>
            </a:r>
            <a:r>
              <a:rPr lang="en-US" i="0" baseline="0" dirty="0" smtClean="0"/>
              <a:t> for den </a:t>
            </a:r>
            <a:r>
              <a:rPr lang="en-US" i="0" baseline="0" dirty="0" err="1" smtClean="0"/>
              <a:t>nye</a:t>
            </a:r>
            <a:r>
              <a:rPr lang="en-US" i="0" baseline="0" dirty="0" smtClean="0"/>
              <a:t> </a:t>
            </a:r>
            <a:r>
              <a:rPr lang="en-US" i="0" baseline="0" dirty="0" err="1" smtClean="0"/>
              <a:t>elev</a:t>
            </a:r>
            <a:r>
              <a:rPr lang="en-US" i="0" baseline="0" dirty="0" smtClean="0"/>
              <a:t>/ </a:t>
            </a:r>
            <a:r>
              <a:rPr lang="en-US" i="0" baseline="0" dirty="0" err="1" smtClean="0"/>
              <a:t>lærer</a:t>
            </a:r>
            <a:endParaRPr lang="en-US" i="0" dirty="0" smtClean="0"/>
          </a:p>
          <a:p>
            <a:r>
              <a:rPr lang="en-US" b="1" dirty="0" err="1" smtClean="0"/>
              <a:t>Tjek-ind</a:t>
            </a:r>
            <a:r>
              <a:rPr lang="en-US" b="1" dirty="0" smtClean="0"/>
              <a:t> </a:t>
            </a:r>
            <a:r>
              <a:rPr lang="en-US" dirty="0" smtClean="0"/>
              <a:t>= </a:t>
            </a:r>
            <a:r>
              <a:rPr lang="en-US" dirty="0" err="1" smtClean="0"/>
              <a:t>få</a:t>
            </a:r>
            <a:r>
              <a:rPr lang="en-US" dirty="0" smtClean="0"/>
              <a:t> </a:t>
            </a:r>
            <a:r>
              <a:rPr lang="en-US" dirty="0" err="1" smtClean="0"/>
              <a:t>fokus</a:t>
            </a:r>
            <a:r>
              <a:rPr lang="en-US" dirty="0" smtClean="0"/>
              <a:t> og </a:t>
            </a:r>
            <a:r>
              <a:rPr lang="en-US" dirty="0" err="1" smtClean="0"/>
              <a:t>energien</a:t>
            </a:r>
            <a:r>
              <a:rPr lang="en-US" baseline="0" dirty="0" smtClean="0"/>
              <a:t> </a:t>
            </a:r>
            <a:r>
              <a:rPr lang="en-US" baseline="0" dirty="0" err="1" smtClean="0"/>
              <a:t>rettet</a:t>
            </a:r>
            <a:r>
              <a:rPr lang="en-US" baseline="0" dirty="0" smtClean="0"/>
              <a:t> </a:t>
            </a:r>
            <a:r>
              <a:rPr lang="en-US" dirty="0" err="1" smtClean="0"/>
              <a:t>på</a:t>
            </a:r>
            <a:r>
              <a:rPr lang="en-US" dirty="0" smtClean="0"/>
              <a:t>, at nu </a:t>
            </a:r>
            <a:r>
              <a:rPr lang="en-US" dirty="0" err="1" smtClean="0"/>
              <a:t>går</a:t>
            </a:r>
            <a:r>
              <a:rPr lang="en-US" dirty="0" smtClean="0"/>
              <a:t> vi </a:t>
            </a:r>
            <a:r>
              <a:rPr lang="en-US" dirty="0" err="1" smtClean="0"/>
              <a:t>igang</a:t>
            </a:r>
            <a:r>
              <a:rPr lang="en-US" dirty="0" smtClean="0"/>
              <a:t>…</a:t>
            </a:r>
          </a:p>
          <a:p>
            <a:r>
              <a:rPr lang="en-US" b="1" dirty="0" smtClean="0"/>
              <a:t>Intro</a:t>
            </a:r>
            <a:r>
              <a:rPr lang="en-US" b="1" baseline="0" dirty="0" smtClean="0"/>
              <a:t> program</a:t>
            </a:r>
            <a:r>
              <a:rPr lang="en-US" baseline="0" dirty="0" smtClean="0"/>
              <a:t> = </a:t>
            </a:r>
            <a:r>
              <a:rPr lang="en-US" baseline="0" dirty="0" err="1" smtClean="0"/>
              <a:t>dagens</a:t>
            </a:r>
            <a:r>
              <a:rPr lang="en-US" baseline="0" dirty="0" smtClean="0"/>
              <a:t> program </a:t>
            </a:r>
            <a:r>
              <a:rPr lang="en-US" baseline="0" dirty="0" err="1" smtClean="0"/>
              <a:t>gennemgåes</a:t>
            </a:r>
            <a:r>
              <a:rPr lang="en-US" baseline="0" dirty="0" smtClean="0"/>
              <a:t>, </a:t>
            </a:r>
            <a:r>
              <a:rPr lang="en-US" baseline="0" dirty="0" err="1" smtClean="0"/>
              <a:t>hvad</a:t>
            </a:r>
            <a:r>
              <a:rPr lang="en-US" baseline="0" dirty="0" smtClean="0"/>
              <a:t> </a:t>
            </a:r>
            <a:r>
              <a:rPr lang="en-US" baseline="0" dirty="0" err="1" smtClean="0"/>
              <a:t>skal</a:t>
            </a:r>
            <a:r>
              <a:rPr lang="en-US" baseline="0" dirty="0" smtClean="0"/>
              <a:t> vi I dag.</a:t>
            </a:r>
          </a:p>
          <a:p>
            <a:r>
              <a:rPr lang="en-US" b="1" baseline="0" dirty="0" err="1" smtClean="0"/>
              <a:t>Øvelser</a:t>
            </a:r>
            <a:r>
              <a:rPr lang="en-US" b="1" baseline="0" dirty="0" smtClean="0"/>
              <a:t> </a:t>
            </a:r>
            <a:r>
              <a:rPr lang="en-US" baseline="0" dirty="0" smtClean="0"/>
              <a:t>= </a:t>
            </a:r>
            <a:r>
              <a:rPr lang="en-US" baseline="0" dirty="0" err="1" smtClean="0"/>
              <a:t>både</a:t>
            </a:r>
            <a:r>
              <a:rPr lang="en-US" baseline="0" dirty="0" smtClean="0"/>
              <a:t> </a:t>
            </a:r>
            <a:r>
              <a:rPr lang="en-US" baseline="0" dirty="0" err="1" smtClean="0"/>
              <a:t>kropslige</a:t>
            </a:r>
            <a:r>
              <a:rPr lang="en-US" baseline="0" dirty="0" smtClean="0"/>
              <a:t> og </a:t>
            </a:r>
            <a:r>
              <a:rPr lang="en-US" baseline="0" dirty="0" err="1" smtClean="0"/>
              <a:t>reflektive</a:t>
            </a:r>
            <a:r>
              <a:rPr lang="en-US" baseline="0" dirty="0" smtClean="0"/>
              <a:t> </a:t>
            </a:r>
            <a:r>
              <a:rPr lang="en-US" baseline="0" dirty="0" err="1" smtClean="0"/>
              <a:t>øvelser</a:t>
            </a:r>
            <a:endParaRPr lang="en-US" baseline="0" dirty="0" smtClean="0"/>
          </a:p>
          <a:p>
            <a:r>
              <a:rPr lang="en-US" b="1" baseline="0" dirty="0" err="1" smtClean="0"/>
              <a:t>Reflektioner</a:t>
            </a:r>
            <a:r>
              <a:rPr lang="en-US" baseline="0" dirty="0" smtClean="0"/>
              <a:t> = </a:t>
            </a:r>
            <a:r>
              <a:rPr lang="en-US" baseline="0" dirty="0" err="1" smtClean="0"/>
              <a:t>brug</a:t>
            </a:r>
            <a:r>
              <a:rPr lang="en-US" baseline="0" dirty="0" smtClean="0"/>
              <a:t> </a:t>
            </a:r>
            <a:r>
              <a:rPr lang="en-US" baseline="0" dirty="0" err="1" smtClean="0"/>
              <a:t>Coopperrideren</a:t>
            </a:r>
            <a:r>
              <a:rPr lang="en-US" baseline="0" dirty="0" smtClean="0"/>
              <a:t>: 1) </a:t>
            </a:r>
            <a:r>
              <a:rPr lang="en-US" baseline="0" dirty="0" err="1" smtClean="0"/>
              <a:t>tænk</a:t>
            </a:r>
            <a:r>
              <a:rPr lang="en-US" baseline="0" dirty="0" smtClean="0"/>
              <a:t> ? 2) par </a:t>
            </a:r>
            <a:r>
              <a:rPr lang="en-US" baseline="0" dirty="0" smtClean="0">
                <a:sym typeface="Webdings" panose="05030102010509060703" pitchFamily="18" charset="2"/>
              </a:rPr>
              <a:t>+ </a:t>
            </a:r>
            <a:r>
              <a:rPr lang="en-US" baseline="0" dirty="0" smtClean="0"/>
              <a:t>3) del </a:t>
            </a:r>
            <a:r>
              <a:rPr lang="en-US" baseline="0" dirty="0" err="1" smtClean="0"/>
              <a:t>i</a:t>
            </a:r>
            <a:r>
              <a:rPr lang="en-US" baseline="0" dirty="0" smtClean="0"/>
              <a:t> </a:t>
            </a:r>
            <a:r>
              <a:rPr lang="en-US" baseline="0" dirty="0" err="1" smtClean="0"/>
              <a:t>gruppen</a:t>
            </a:r>
            <a:r>
              <a:rPr lang="en-US" baseline="0" dirty="0" smtClean="0"/>
              <a:t> </a:t>
            </a:r>
            <a:r>
              <a:rPr lang="en-US" baseline="0" dirty="0" smtClean="0">
                <a:sym typeface="Webdings" panose="05030102010509060703" pitchFamily="18" charset="2"/>
              </a:rPr>
              <a:t> </a:t>
            </a:r>
            <a:r>
              <a:rPr lang="en-US" baseline="0" dirty="0" smtClean="0"/>
              <a:t>4) del </a:t>
            </a:r>
            <a:r>
              <a:rPr lang="en-US" baseline="0" dirty="0" err="1" smtClean="0"/>
              <a:t>i</a:t>
            </a:r>
            <a:r>
              <a:rPr lang="en-US" baseline="0" dirty="0" smtClean="0"/>
              <a:t> </a:t>
            </a:r>
            <a:r>
              <a:rPr lang="en-US" baseline="0" dirty="0" err="1" smtClean="0"/>
              <a:t>klassen</a:t>
            </a:r>
            <a:r>
              <a:rPr lang="en-US" baseline="0" dirty="0" smtClean="0"/>
              <a:t> </a:t>
            </a:r>
            <a:r>
              <a:rPr lang="en-US" baseline="0" dirty="0" smtClean="0">
                <a:sym typeface="Webdings" panose="05030102010509060703" pitchFamily="18" charset="2"/>
              </a:rPr>
              <a:t></a:t>
            </a:r>
            <a:endParaRPr lang="en-US" baseline="0" dirty="0" smtClean="0"/>
          </a:p>
          <a:p>
            <a:r>
              <a:rPr lang="en-US" b="1" baseline="0" dirty="0" err="1" smtClean="0"/>
              <a:t>Tjek-ud</a:t>
            </a:r>
            <a:r>
              <a:rPr lang="en-US" b="1" baseline="0" dirty="0" smtClean="0"/>
              <a:t> </a:t>
            </a:r>
            <a:r>
              <a:rPr lang="en-US" baseline="0" dirty="0" smtClean="0"/>
              <a:t>= </a:t>
            </a:r>
            <a:r>
              <a:rPr lang="en-US" dirty="0" err="1" smtClean="0"/>
              <a:t>få</a:t>
            </a:r>
            <a:r>
              <a:rPr lang="en-US" dirty="0" smtClean="0"/>
              <a:t> </a:t>
            </a:r>
            <a:r>
              <a:rPr lang="en-US" dirty="0" err="1" smtClean="0"/>
              <a:t>fokus</a:t>
            </a:r>
            <a:r>
              <a:rPr lang="en-US" dirty="0" smtClean="0"/>
              <a:t> og </a:t>
            </a:r>
            <a:r>
              <a:rPr lang="en-US" dirty="0" err="1" smtClean="0"/>
              <a:t>energien</a:t>
            </a:r>
            <a:r>
              <a:rPr lang="en-US" baseline="0" dirty="0" smtClean="0"/>
              <a:t> </a:t>
            </a:r>
            <a:r>
              <a:rPr lang="en-US" baseline="0" dirty="0" err="1" smtClean="0"/>
              <a:t>rettet</a:t>
            </a:r>
            <a:r>
              <a:rPr lang="en-US" baseline="0" dirty="0" smtClean="0"/>
              <a:t> </a:t>
            </a:r>
            <a:r>
              <a:rPr lang="en-US" dirty="0" err="1" smtClean="0"/>
              <a:t>på</a:t>
            </a:r>
            <a:r>
              <a:rPr lang="en-US" dirty="0" smtClean="0"/>
              <a:t>, at nu </a:t>
            </a:r>
            <a:r>
              <a:rPr lang="en-US" dirty="0" err="1" smtClean="0"/>
              <a:t>afslutter</a:t>
            </a:r>
            <a:r>
              <a:rPr lang="en-US" baseline="0" dirty="0" smtClean="0"/>
              <a:t> vi </a:t>
            </a:r>
            <a:r>
              <a:rPr lang="en-US" baseline="0" dirty="0" err="1" smtClean="0"/>
              <a:t>sammen</a:t>
            </a:r>
            <a:r>
              <a:rPr lang="en-US" baseline="0" dirty="0" smtClean="0"/>
              <a:t>, og…</a:t>
            </a:r>
          </a:p>
          <a:p>
            <a:r>
              <a:rPr lang="en-US" b="1" baseline="0" dirty="0" err="1" smtClean="0"/>
              <a:t>Hej</a:t>
            </a:r>
            <a:r>
              <a:rPr lang="en-US" b="1" baseline="0" dirty="0" smtClean="0"/>
              <a:t> </a:t>
            </a:r>
            <a:r>
              <a:rPr lang="en-US" b="1" baseline="0" dirty="0" err="1" smtClean="0"/>
              <a:t>hej</a:t>
            </a:r>
            <a:r>
              <a:rPr lang="en-US" b="1" baseline="0" dirty="0" smtClean="0"/>
              <a:t> </a:t>
            </a:r>
            <a:r>
              <a:rPr lang="en-US" baseline="0" dirty="0" smtClean="0"/>
              <a:t>= </a:t>
            </a:r>
            <a:r>
              <a:rPr lang="en-US" baseline="0" dirty="0" err="1" smtClean="0"/>
              <a:t>fx</a:t>
            </a:r>
            <a:r>
              <a:rPr lang="en-US" baseline="0" dirty="0" smtClean="0"/>
              <a:t> et </a:t>
            </a:r>
            <a:r>
              <a:rPr lang="en-US" baseline="0" dirty="0" err="1" smtClean="0"/>
              <a:t>kort</a:t>
            </a:r>
            <a:r>
              <a:rPr lang="en-US" baseline="0" dirty="0" smtClean="0"/>
              <a:t> “</a:t>
            </a:r>
            <a:r>
              <a:rPr lang="en-US" baseline="0" dirty="0" err="1" smtClean="0"/>
              <a:t>tak</a:t>
            </a:r>
            <a:r>
              <a:rPr lang="en-US" baseline="0" dirty="0" smtClean="0"/>
              <a:t> for </a:t>
            </a:r>
            <a:r>
              <a:rPr lang="en-US" baseline="0" dirty="0" err="1" smtClean="0"/>
              <a:t>idag</a:t>
            </a:r>
            <a:r>
              <a:rPr lang="en-US" baseline="0" dirty="0" smtClean="0"/>
              <a:t> </a:t>
            </a:r>
            <a:r>
              <a:rPr lang="en-US" baseline="0" dirty="0" smtClean="0">
                <a:sym typeface="Wingdings" panose="05000000000000000000" pitchFamily="2" charset="2"/>
              </a:rPr>
              <a:t> - </a:t>
            </a:r>
            <a:r>
              <a:rPr lang="en-US" baseline="0" dirty="0" err="1" smtClean="0">
                <a:sym typeface="Wingdings" panose="05000000000000000000" pitchFamily="2" charset="2"/>
              </a:rPr>
              <a:t>Selv</a:t>
            </a:r>
            <a:r>
              <a:rPr lang="en-US" baseline="0" dirty="0" smtClean="0">
                <a:sym typeface="Wingdings" panose="05000000000000000000" pitchFamily="2" charset="2"/>
              </a:rPr>
              <a:t> </a:t>
            </a:r>
            <a:r>
              <a:rPr lang="en-US" baseline="0" dirty="0" err="1" smtClean="0">
                <a:sym typeface="Wingdings" panose="05000000000000000000" pitchFamily="2" charset="2"/>
              </a:rPr>
              <a:t>tak</a:t>
            </a:r>
            <a:r>
              <a:rPr lang="en-US" baseline="0" dirty="0" smtClean="0">
                <a:sym typeface="Wingdings" panose="05000000000000000000" pitchFamily="2" charset="2"/>
              </a:rPr>
              <a:t> ”</a:t>
            </a:r>
            <a:r>
              <a:rPr lang="en-US" baseline="0" dirty="0" smtClean="0"/>
              <a:t>, et </a:t>
            </a:r>
            <a:r>
              <a:rPr lang="en-US" baseline="0" dirty="0" err="1" smtClean="0"/>
              <a:t>lidt</a:t>
            </a:r>
            <a:r>
              <a:rPr lang="en-US" baseline="0" dirty="0" smtClean="0"/>
              <a:t> </a:t>
            </a:r>
            <a:r>
              <a:rPr lang="en-US" baseline="0" dirty="0" err="1" smtClean="0"/>
              <a:t>længere</a:t>
            </a:r>
            <a:r>
              <a:rPr lang="en-US" baseline="0" dirty="0" smtClean="0"/>
              <a:t> </a:t>
            </a:r>
            <a:r>
              <a:rPr lang="en-US" baseline="0" dirty="0" err="1" smtClean="0"/>
              <a:t>ståen</a:t>
            </a:r>
            <a:r>
              <a:rPr lang="en-US" baseline="0" dirty="0" smtClean="0"/>
              <a:t> I </a:t>
            </a:r>
            <a:r>
              <a:rPr lang="en-US" baseline="0" dirty="0" err="1" smtClean="0"/>
              <a:t>døren</a:t>
            </a:r>
            <a:r>
              <a:rPr lang="en-US" baseline="0" dirty="0" smtClean="0"/>
              <a:t> og </a:t>
            </a:r>
            <a:r>
              <a:rPr lang="en-US" baseline="0" dirty="0" err="1" smtClean="0"/>
              <a:t>få</a:t>
            </a:r>
            <a:r>
              <a:rPr lang="en-US" baseline="0" dirty="0" smtClean="0"/>
              <a:t> set </a:t>
            </a:r>
            <a:r>
              <a:rPr lang="en-US" baseline="0" dirty="0" err="1" smtClean="0"/>
              <a:t>alle</a:t>
            </a:r>
            <a:r>
              <a:rPr lang="en-US" baseline="0" dirty="0" smtClean="0"/>
              <a:t> I </a:t>
            </a:r>
            <a:r>
              <a:rPr lang="en-US" baseline="0" dirty="0" err="1" smtClean="0"/>
              <a:t>øjnene</a:t>
            </a:r>
            <a:r>
              <a:rPr lang="en-US" baseline="0" dirty="0" smtClean="0"/>
              <a:t> med et </a:t>
            </a:r>
            <a:r>
              <a:rPr lang="en-US" baseline="0" dirty="0" err="1" smtClean="0"/>
              <a:t>smil</a:t>
            </a:r>
            <a:r>
              <a:rPr lang="en-US" baseline="0" dirty="0" smtClean="0"/>
              <a:t> </a:t>
            </a:r>
            <a:r>
              <a:rPr lang="en-US" baseline="0" dirty="0" err="1" smtClean="0"/>
              <a:t>gerne</a:t>
            </a:r>
            <a:r>
              <a:rPr lang="en-US" baseline="0" dirty="0" smtClean="0"/>
              <a:t> </a:t>
            </a:r>
            <a:r>
              <a:rPr lang="en-US" baseline="0" dirty="0" err="1" smtClean="0"/>
              <a:t>kombineret</a:t>
            </a:r>
            <a:r>
              <a:rPr lang="en-US" baseline="0" dirty="0" smtClean="0"/>
              <a:t> med </a:t>
            </a:r>
            <a:r>
              <a:rPr lang="en-US" baseline="0" dirty="0" err="1" smtClean="0"/>
              <a:t>en</a:t>
            </a:r>
            <a:r>
              <a:rPr lang="en-US" baseline="0" dirty="0" smtClean="0"/>
              <a:t> fist-pump </a:t>
            </a:r>
            <a:r>
              <a:rPr lang="en-US" baseline="0" dirty="0" err="1" smtClean="0"/>
              <a:t>til</a:t>
            </a:r>
            <a:r>
              <a:rPr lang="en-US" baseline="0" dirty="0" smtClean="0"/>
              <a:t> </a:t>
            </a:r>
            <a:r>
              <a:rPr lang="en-US" baseline="0" dirty="0" err="1" smtClean="0"/>
              <a:t>dem</a:t>
            </a:r>
            <a:r>
              <a:rPr lang="en-US" baseline="0" dirty="0" smtClean="0"/>
              <a:t> der </a:t>
            </a:r>
            <a:r>
              <a:rPr lang="en-US" baseline="0" dirty="0" err="1" smtClean="0"/>
              <a:t>kan</a:t>
            </a:r>
            <a:r>
              <a:rPr lang="en-US" baseline="0" dirty="0" smtClean="0"/>
              <a:t> tale </a:t>
            </a:r>
            <a:r>
              <a:rPr lang="en-US" baseline="0" dirty="0" err="1" smtClean="0"/>
              <a:t>det</a:t>
            </a:r>
            <a:r>
              <a:rPr lang="en-US" baseline="0" dirty="0" smtClean="0"/>
              <a:t> </a:t>
            </a:r>
            <a:r>
              <a:rPr lang="en-US" baseline="0" dirty="0" smtClean="0">
                <a:sym typeface="Wingdings" panose="05000000000000000000" pitchFamily="2" charset="2"/>
              </a:rPr>
              <a:t></a:t>
            </a:r>
            <a:endParaRPr lang="da-DK" dirty="0"/>
          </a:p>
        </p:txBody>
      </p:sp>
      <p:sp>
        <p:nvSpPr>
          <p:cNvPr id="4" name="Pladsholder til slidenummer 3"/>
          <p:cNvSpPr>
            <a:spLocks noGrp="1"/>
          </p:cNvSpPr>
          <p:nvPr>
            <p:ph type="sldNum" sz="quarter" idx="10"/>
          </p:nvPr>
        </p:nvSpPr>
        <p:spPr/>
        <p:txBody>
          <a:bodyPr/>
          <a:lstStyle/>
          <a:p>
            <a:fld id="{1CD74181-8AE5-4AE0-A6F6-B0653171B7CB}" type="slidenum">
              <a:rPr lang="da-DK" smtClean="0"/>
              <a:t>1</a:t>
            </a:fld>
            <a:endParaRPr lang="da-DK"/>
          </a:p>
        </p:txBody>
      </p:sp>
    </p:spTree>
    <p:extLst>
      <p:ext uri="{BB962C8B-B14F-4D97-AF65-F5344CB8AC3E}">
        <p14:creationId xmlns:p14="http://schemas.microsoft.com/office/powerpoint/2010/main" val="407259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Tid: ca. 10-15 min</a:t>
            </a:r>
          </a:p>
          <a:p>
            <a:endParaRPr lang="da-DK" b="1" dirty="0" smtClean="0"/>
          </a:p>
          <a:p>
            <a:pPr marL="171450" indent="-171450">
              <a:buFontTx/>
              <a:buChar char="-"/>
            </a:pPr>
            <a:r>
              <a:rPr lang="da-DK" b="0" dirty="0" smtClean="0"/>
              <a:t>Tænk</a:t>
            </a:r>
          </a:p>
          <a:p>
            <a:pPr marL="171450" indent="-171450">
              <a:buFontTx/>
              <a:buChar char="-"/>
            </a:pPr>
            <a:r>
              <a:rPr lang="da-DK" b="0" dirty="0" smtClean="0"/>
              <a:t>Udfyld sammen med bordgruppen</a:t>
            </a:r>
            <a:r>
              <a:rPr lang="da-DK" b="0" baseline="0" dirty="0" smtClean="0"/>
              <a:t> á </a:t>
            </a:r>
            <a:r>
              <a:rPr lang="da-DK" b="0" baseline="0" dirty="0" err="1" smtClean="0"/>
              <a:t>ca</a:t>
            </a:r>
            <a:r>
              <a:rPr lang="da-DK" b="0" baseline="0" dirty="0" smtClean="0"/>
              <a:t> 4 deltagere</a:t>
            </a:r>
          </a:p>
          <a:p>
            <a:pPr marL="171450" indent="-171450">
              <a:buFontTx/>
              <a:buChar char="-"/>
            </a:pPr>
            <a:r>
              <a:rPr lang="da-DK" b="0" baseline="0" dirty="0" smtClean="0"/>
              <a:t>Lad bordgrupperne en af gangen byde ind med deres bud</a:t>
            </a:r>
          </a:p>
          <a:p>
            <a:pPr marL="171450" indent="-171450">
              <a:buFontTx/>
              <a:buChar char="-"/>
            </a:pPr>
            <a:r>
              <a:rPr lang="da-DK" b="0" baseline="0" dirty="0" smtClean="0"/>
              <a:t>Du skriver deres bud ind i skema på slide (eller slevopfunden metode </a:t>
            </a:r>
            <a:r>
              <a:rPr lang="da-DK" b="0" baseline="0" dirty="0" smtClean="0">
                <a:sym typeface="Wingdings" panose="05000000000000000000" pitchFamily="2" charset="2"/>
              </a:rPr>
              <a:t>)</a:t>
            </a:r>
          </a:p>
          <a:p>
            <a:pPr marL="171450" indent="-171450">
              <a:buFontTx/>
              <a:buChar char="-"/>
            </a:pPr>
            <a:r>
              <a:rPr lang="da-DK" b="0" baseline="0" dirty="0" smtClean="0">
                <a:sym typeface="Wingdings" panose="05000000000000000000" pitchFamily="2" charset="2"/>
              </a:rPr>
              <a:t>Få elevernes kvittering på det er det rigtige der står</a:t>
            </a:r>
          </a:p>
          <a:p>
            <a:pPr marL="171450" indent="-171450">
              <a:buFontTx/>
              <a:buChar char="-"/>
            </a:pPr>
            <a:endParaRPr lang="da-DK" b="0" baseline="0" dirty="0" smtClean="0">
              <a:sym typeface="Wingdings" panose="05000000000000000000" pitchFamily="2" charset="2"/>
            </a:endParaRPr>
          </a:p>
          <a:p>
            <a:pPr marL="171450" indent="-171450">
              <a:buFontTx/>
              <a:buChar char="-"/>
            </a:pPr>
            <a:r>
              <a:rPr lang="da-DK" b="0" baseline="0" dirty="0" smtClean="0">
                <a:sym typeface="Wingdings" panose="05000000000000000000" pitchFamily="2" charset="2"/>
              </a:rPr>
              <a:t>Vend tilbage til punkterne her hvis og når der opstår udfordringer med at kunne vise interesse fx fagligt, socialt eller på </a:t>
            </a:r>
            <a:r>
              <a:rPr lang="da-DK" b="0" baseline="0" dirty="0" err="1" smtClean="0">
                <a:sym typeface="Wingdings" panose="05000000000000000000" pitchFamily="2" charset="2"/>
              </a:rPr>
              <a:t>SoMe</a:t>
            </a:r>
            <a:endParaRPr lang="da-DK" b="0" baseline="0" dirty="0" smtClean="0">
              <a:sym typeface="Wingdings" panose="05000000000000000000" pitchFamily="2" charset="2"/>
            </a:endParaRPr>
          </a:p>
          <a:p>
            <a:pPr marL="0" indent="0">
              <a:buFontTx/>
              <a:buNone/>
            </a:pPr>
            <a:endParaRPr lang="da-DK" b="0" baseline="0" dirty="0" smtClean="0">
              <a:sym typeface="Wingdings" panose="05000000000000000000" pitchFamily="2" charset="2"/>
            </a:endParaRPr>
          </a:p>
          <a:p>
            <a:pPr marL="0" indent="0">
              <a:buFontTx/>
              <a:buNone/>
            </a:pPr>
            <a:r>
              <a:rPr lang="da-DK" b="0" baseline="0" dirty="0" smtClean="0">
                <a:sym typeface="Wingdings" panose="05000000000000000000" pitchFamily="2" charset="2"/>
              </a:rPr>
              <a:t>Overvej om resultaterne kan/ skal deles med forældrene</a:t>
            </a:r>
          </a:p>
        </p:txBody>
      </p:sp>
      <p:sp>
        <p:nvSpPr>
          <p:cNvPr id="4" name="Pladsholder til slidenummer 3"/>
          <p:cNvSpPr>
            <a:spLocks noGrp="1"/>
          </p:cNvSpPr>
          <p:nvPr>
            <p:ph type="sldNum" sz="quarter" idx="10"/>
          </p:nvPr>
        </p:nvSpPr>
        <p:spPr/>
        <p:txBody>
          <a:bodyPr/>
          <a:lstStyle/>
          <a:p>
            <a:fld id="{1CD74181-8AE5-4AE0-A6F6-B0653171B7CB}" type="slidenum">
              <a:rPr lang="da-DK" smtClean="0"/>
              <a:t>10</a:t>
            </a:fld>
            <a:endParaRPr lang="da-DK"/>
          </a:p>
        </p:txBody>
      </p:sp>
    </p:spTree>
    <p:extLst>
      <p:ext uri="{BB962C8B-B14F-4D97-AF65-F5344CB8AC3E}">
        <p14:creationId xmlns:p14="http://schemas.microsoft.com/office/powerpoint/2010/main" val="98299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defRPr/>
            </a:pPr>
            <a:r>
              <a:rPr lang="da-DK" altLang="da-DK" sz="1200" b="1" dirty="0" smtClean="0"/>
              <a:t>TID:</a:t>
            </a:r>
            <a:r>
              <a:rPr lang="da-DK" altLang="da-DK" sz="1200" dirty="0" smtClean="0"/>
              <a:t> ½-5 minutter</a:t>
            </a:r>
          </a:p>
          <a:p>
            <a:pPr eaLnBrk="1" hangingPunct="1">
              <a:spcBef>
                <a:spcPct val="0"/>
              </a:spcBef>
              <a:defRPr/>
            </a:pPr>
            <a:endParaRPr lang="da-DK" altLang="da-DK" sz="1200" dirty="0" smtClean="0"/>
          </a:p>
          <a:p>
            <a:pPr eaLnBrk="1" hangingPunct="1">
              <a:spcBef>
                <a:spcPct val="0"/>
              </a:spcBef>
              <a:defRPr/>
            </a:pPr>
            <a:r>
              <a:rPr lang="en-US" altLang="da-DK" sz="1200" b="1" dirty="0" err="1" smtClean="0"/>
              <a:t>Tjek</a:t>
            </a:r>
            <a:r>
              <a:rPr lang="en-US" altLang="da-DK" sz="1200" b="1" baseline="0" dirty="0" smtClean="0"/>
              <a:t> </a:t>
            </a:r>
            <a:r>
              <a:rPr lang="en-US" altLang="da-DK" sz="1200" b="1" baseline="0" dirty="0" err="1" smtClean="0"/>
              <a:t>ud</a:t>
            </a:r>
            <a:r>
              <a:rPr lang="en-US" altLang="da-DK" sz="1200" b="1" baseline="0" dirty="0" smtClean="0"/>
              <a:t> </a:t>
            </a:r>
            <a:r>
              <a:rPr lang="en-US" altLang="da-DK" sz="1200" b="1" baseline="0" dirty="0" err="1" smtClean="0"/>
              <a:t>tekst</a:t>
            </a:r>
            <a:r>
              <a:rPr lang="en-US" altLang="da-DK" sz="1200" b="1" baseline="0" dirty="0" smtClean="0"/>
              <a:t> </a:t>
            </a:r>
            <a:r>
              <a:rPr lang="en-US" altLang="da-DK" sz="1200" b="0" baseline="0" dirty="0" smtClean="0"/>
              <a:t>– </a:t>
            </a:r>
            <a:r>
              <a:rPr lang="en-US" altLang="da-DK" sz="1200" b="0" baseline="0" dirty="0" err="1" smtClean="0"/>
              <a:t>Det</a:t>
            </a:r>
            <a:r>
              <a:rPr lang="en-US" altLang="da-DK" sz="1200" b="0" baseline="0" dirty="0" smtClean="0"/>
              <a:t> </a:t>
            </a:r>
            <a:r>
              <a:rPr lang="en-US" altLang="da-DK" sz="1200" b="0" baseline="0" dirty="0" err="1" smtClean="0"/>
              <a:t>er</a:t>
            </a:r>
            <a:r>
              <a:rPr lang="en-US" altLang="da-DK" sz="1200" b="0" baseline="0" dirty="0" smtClean="0"/>
              <a:t> </a:t>
            </a:r>
            <a:r>
              <a:rPr lang="en-US" altLang="da-DK" sz="1200" b="0" baseline="0" dirty="0" err="1" smtClean="0"/>
              <a:t>absolut</a:t>
            </a:r>
            <a:r>
              <a:rPr lang="en-US" altLang="da-DK" sz="1200" b="0" baseline="0" dirty="0" smtClean="0"/>
              <a:t> </a:t>
            </a:r>
            <a:r>
              <a:rPr lang="en-US" altLang="da-DK" sz="1200" b="0" baseline="0" dirty="0" err="1" smtClean="0"/>
              <a:t>tilladt</a:t>
            </a:r>
            <a:r>
              <a:rPr lang="en-US" altLang="da-DK" sz="1200" b="0" baseline="0" dirty="0" smtClean="0"/>
              <a:t> at </a:t>
            </a:r>
            <a:r>
              <a:rPr lang="en-US" altLang="da-DK" sz="1200" b="0" baseline="0" dirty="0" err="1" smtClean="0"/>
              <a:t>indsætte</a:t>
            </a:r>
            <a:r>
              <a:rPr lang="en-US" altLang="da-DK" sz="1200" b="0" baseline="0" dirty="0" smtClean="0"/>
              <a:t> din </a:t>
            </a:r>
            <a:r>
              <a:rPr lang="en-US" altLang="da-DK" sz="1200" b="0" baseline="0" dirty="0" err="1" smtClean="0"/>
              <a:t>helt</a:t>
            </a:r>
            <a:r>
              <a:rPr lang="en-US" altLang="da-DK" sz="1200" b="0" baseline="0" dirty="0" smtClean="0"/>
              <a:t> </a:t>
            </a:r>
            <a:r>
              <a:rPr lang="en-US" altLang="da-DK" sz="1200" b="0" baseline="0" dirty="0" err="1" smtClean="0"/>
              <a:t>egen</a:t>
            </a:r>
            <a:r>
              <a:rPr lang="en-US" altLang="da-DK" sz="1200" b="0" baseline="0" dirty="0" smtClean="0"/>
              <a:t> </a:t>
            </a:r>
            <a:r>
              <a:rPr lang="en-US" altLang="da-DK" sz="1200" b="0" baseline="0" dirty="0" err="1" smtClean="0"/>
              <a:t>tjek</a:t>
            </a:r>
            <a:r>
              <a:rPr lang="en-US" altLang="da-DK" sz="1200" b="0" baseline="0" dirty="0" smtClean="0"/>
              <a:t> </a:t>
            </a:r>
            <a:r>
              <a:rPr lang="en-US" altLang="da-DK" sz="1200" b="0" baseline="0" dirty="0" err="1" smtClean="0"/>
              <a:t>ud</a:t>
            </a:r>
            <a:r>
              <a:rPr lang="en-US" altLang="da-DK" sz="1200" b="0" baseline="0" dirty="0" smtClean="0"/>
              <a:t> </a:t>
            </a:r>
            <a:r>
              <a:rPr lang="en-US" altLang="da-DK" sz="1200" b="0" baseline="0" dirty="0" err="1" smtClean="0"/>
              <a:t>tekst</a:t>
            </a:r>
            <a:r>
              <a:rPr lang="en-US" altLang="da-DK" sz="1200" b="0" baseline="0" dirty="0" smtClean="0"/>
              <a:t> </a:t>
            </a:r>
            <a:r>
              <a:rPr lang="en-US" altLang="da-DK" sz="1200" b="0" baseline="0" dirty="0" smtClean="0">
                <a:sym typeface="Wingdings" panose="05000000000000000000" pitchFamily="2" charset="2"/>
              </a:rPr>
              <a:t></a:t>
            </a:r>
            <a:endParaRPr lang="en-US" altLang="da-DK" sz="1200" b="0" baseline="0" dirty="0" smtClean="0"/>
          </a:p>
          <a:p>
            <a:pPr eaLnBrk="1" hangingPunct="1">
              <a:spcBef>
                <a:spcPct val="0"/>
              </a:spcBef>
              <a:defRPr/>
            </a:pPr>
            <a:r>
              <a:rPr lang="en-US" altLang="da-DK" sz="1200" b="1" baseline="0" dirty="0" err="1" smtClean="0"/>
              <a:t>Grafik</a:t>
            </a:r>
            <a:r>
              <a:rPr lang="en-US" altLang="da-DK" sz="1200" b="1" baseline="0" dirty="0" smtClean="0"/>
              <a:t>/ </a:t>
            </a:r>
            <a:r>
              <a:rPr lang="en-US" altLang="da-DK" sz="1200" b="1" baseline="0" dirty="0" err="1" smtClean="0"/>
              <a:t>ord</a:t>
            </a:r>
            <a:r>
              <a:rPr lang="en-US" altLang="da-DK" sz="1200" b="0" baseline="0" dirty="0" smtClean="0"/>
              <a:t> – </a:t>
            </a:r>
            <a:r>
              <a:rPr lang="en-US" altLang="da-DK" sz="1200" b="0" baseline="0" dirty="0" err="1" smtClean="0"/>
              <a:t>det</a:t>
            </a:r>
            <a:r>
              <a:rPr lang="en-US" altLang="da-DK" sz="1200" b="0" baseline="0" dirty="0" smtClean="0"/>
              <a:t> </a:t>
            </a:r>
            <a:r>
              <a:rPr lang="en-US" altLang="da-DK" sz="1200" b="0" baseline="0" dirty="0" err="1" smtClean="0"/>
              <a:t>er</a:t>
            </a:r>
            <a:r>
              <a:rPr lang="en-US" altLang="da-DK" sz="1200" b="0" baseline="0" dirty="0" smtClean="0"/>
              <a:t> </a:t>
            </a:r>
            <a:r>
              <a:rPr lang="en-US" altLang="da-DK" sz="1200" b="0" baseline="0" dirty="0" err="1" smtClean="0"/>
              <a:t>totalt</a:t>
            </a:r>
            <a:r>
              <a:rPr lang="en-US" altLang="da-DK" sz="1200" b="0" baseline="0" dirty="0" smtClean="0"/>
              <a:t> </a:t>
            </a:r>
            <a:r>
              <a:rPr lang="en-US" altLang="da-DK" sz="1200" b="0" baseline="0" dirty="0" err="1" smtClean="0"/>
              <a:t>tilladt</a:t>
            </a:r>
            <a:r>
              <a:rPr lang="en-US" altLang="da-DK" sz="1200" b="0" baseline="0" dirty="0" smtClean="0"/>
              <a:t> at </a:t>
            </a:r>
            <a:r>
              <a:rPr lang="en-US" altLang="da-DK" sz="1200" b="0" baseline="0" dirty="0" err="1" smtClean="0"/>
              <a:t>indsætte</a:t>
            </a:r>
            <a:r>
              <a:rPr lang="en-US" altLang="da-DK" sz="1200" b="0" baseline="0" dirty="0" smtClean="0"/>
              <a:t> </a:t>
            </a:r>
            <a:r>
              <a:rPr lang="en-US" altLang="da-DK" sz="1200" b="0" baseline="0" dirty="0" err="1" smtClean="0"/>
              <a:t>egen</a:t>
            </a:r>
            <a:r>
              <a:rPr lang="en-US" altLang="da-DK" sz="1200" b="0" baseline="0" dirty="0" smtClean="0"/>
              <a:t> </a:t>
            </a:r>
            <a:r>
              <a:rPr lang="en-US" altLang="da-DK" sz="1200" b="0" baseline="0" dirty="0" err="1" smtClean="0"/>
              <a:t>grafik</a:t>
            </a:r>
            <a:r>
              <a:rPr lang="en-US" altLang="da-DK" sz="1200" b="0" baseline="0" dirty="0" smtClean="0"/>
              <a:t>!</a:t>
            </a:r>
          </a:p>
          <a:p>
            <a:pPr eaLnBrk="1" hangingPunct="1">
              <a:spcBef>
                <a:spcPct val="0"/>
              </a:spcBef>
              <a:defRPr/>
            </a:pPr>
            <a:endParaRPr lang="da-DK" altLang="da-DK" sz="1200" b="1" dirty="0" smtClean="0"/>
          </a:p>
          <a:p>
            <a:pPr eaLnBrk="1" hangingPunct="1">
              <a:spcBef>
                <a:spcPct val="0"/>
              </a:spcBef>
              <a:defRPr/>
            </a:pPr>
            <a:r>
              <a:rPr lang="da-DK" altLang="da-DK" sz="1200" b="1" dirty="0" smtClean="0"/>
              <a:t>DET KAN DU SIGE: </a:t>
            </a:r>
          </a:p>
          <a:p>
            <a:pPr marL="171450" indent="-171450" eaLnBrk="1" hangingPunct="1">
              <a:spcBef>
                <a:spcPct val="0"/>
              </a:spcBef>
              <a:buFontTx/>
              <a:buChar char="-"/>
              <a:defRPr/>
            </a:pPr>
            <a:r>
              <a:rPr lang="da-DK" altLang="da-DK" sz="1200" dirty="0" smtClean="0"/>
              <a:t>Tænk lige ½ minut over hvilket kropssprog du</a:t>
            </a:r>
            <a:r>
              <a:rPr lang="da-DK" altLang="da-DK" sz="1200" baseline="0" dirty="0" smtClean="0"/>
              <a:t> vil vise der viser god positiv interesse</a:t>
            </a:r>
          </a:p>
          <a:p>
            <a:pPr marL="171450" indent="-171450" eaLnBrk="1" hangingPunct="1">
              <a:spcBef>
                <a:spcPct val="0"/>
              </a:spcBef>
              <a:buFontTx/>
              <a:buChar char="-"/>
              <a:defRPr/>
            </a:pPr>
            <a:r>
              <a:rPr lang="en-US" altLang="da-DK" sz="1200" dirty="0" smtClean="0">
                <a:sym typeface="Wingdings" panose="05000000000000000000" pitchFamily="2" charset="2"/>
              </a:rPr>
              <a:t>   </a:t>
            </a:r>
            <a:r>
              <a:rPr lang="en-US" altLang="da-DK" sz="1200" dirty="0" smtClean="0"/>
              <a:t>TAK FOR I DAG </a:t>
            </a:r>
            <a:r>
              <a:rPr lang="en-US" altLang="da-DK" sz="1200" dirty="0" smtClean="0">
                <a:sym typeface="Wingdings" panose="05000000000000000000" pitchFamily="2" charset="2"/>
              </a:rPr>
              <a:t>  </a:t>
            </a:r>
          </a:p>
          <a:p>
            <a:pPr marL="171450" indent="-171450" eaLnBrk="1" hangingPunct="1">
              <a:spcBef>
                <a:spcPct val="0"/>
              </a:spcBef>
              <a:buFontTx/>
              <a:buChar char="-"/>
              <a:defRPr/>
            </a:pPr>
            <a:endParaRPr lang="en-US" altLang="da-DK" sz="1200" dirty="0" smtClean="0">
              <a:sym typeface="Wingdings" panose="05000000000000000000" pitchFamily="2" charset="2"/>
            </a:endParaRPr>
          </a:p>
          <a:p>
            <a:pPr marL="0" indent="0" eaLnBrk="1" hangingPunct="1">
              <a:spcBef>
                <a:spcPct val="0"/>
              </a:spcBef>
              <a:buFontTx/>
              <a:buNone/>
              <a:defRPr/>
            </a:pPr>
            <a:r>
              <a:rPr lang="en-US" altLang="da-DK" sz="1200" dirty="0" smtClean="0">
                <a:sym typeface="Wingdings" panose="05000000000000000000" pitchFamily="2" charset="2"/>
              </a:rPr>
              <a:t>OBS</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sørg</a:t>
            </a:r>
            <a:r>
              <a:rPr lang="en-US" altLang="da-DK" sz="1200" baseline="0" dirty="0" smtClean="0">
                <a:sym typeface="Wingdings" panose="05000000000000000000" pitchFamily="2" charset="2"/>
              </a:rPr>
              <a:t> for ALLE </a:t>
            </a:r>
            <a:r>
              <a:rPr lang="en-US" altLang="da-DK" sz="1200" baseline="0" dirty="0" err="1" smtClean="0">
                <a:sym typeface="Wingdings" panose="05000000000000000000" pitchFamily="2" charset="2"/>
              </a:rPr>
              <a:t>har</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mulighed</a:t>
            </a:r>
            <a:r>
              <a:rPr lang="en-US" altLang="da-DK" sz="1200" baseline="0" dirty="0" smtClean="0">
                <a:sym typeface="Wingdings" panose="05000000000000000000" pitchFamily="2" charset="2"/>
              </a:rPr>
              <a:t> for at </a:t>
            </a:r>
            <a:r>
              <a:rPr lang="en-US" altLang="da-DK" sz="1200" baseline="0" dirty="0" err="1" smtClean="0">
                <a:sym typeface="Wingdings" panose="05000000000000000000" pitchFamily="2" charset="2"/>
              </a:rPr>
              <a:t>få</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budt</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ind</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inden</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det</a:t>
            </a:r>
            <a:r>
              <a:rPr lang="en-US" altLang="da-DK" sz="1200" baseline="0" dirty="0" smtClean="0">
                <a:sym typeface="Wingdings" panose="05000000000000000000" pitchFamily="2" charset="2"/>
              </a:rPr>
              <a:t> ringer!</a:t>
            </a:r>
          </a:p>
          <a:p>
            <a:pPr marL="0" indent="0" eaLnBrk="1" hangingPunct="1">
              <a:spcBef>
                <a:spcPct val="0"/>
              </a:spcBef>
              <a:buFontTx/>
              <a:buNone/>
              <a:defRPr/>
            </a:pPr>
            <a:r>
              <a:rPr lang="en-US" altLang="da-DK" sz="1200" baseline="0" dirty="0" smtClean="0">
                <a:sym typeface="Wingdings" panose="05000000000000000000" pitchFamily="2" charset="2"/>
              </a:rPr>
              <a:t>OBS </a:t>
            </a:r>
            <a:r>
              <a:rPr lang="en-US" altLang="da-DK" sz="1200" baseline="0" dirty="0" err="1" smtClean="0">
                <a:sym typeface="Wingdings" panose="05000000000000000000" pitchFamily="2" charset="2"/>
              </a:rPr>
              <a:t>hvis</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nogen</a:t>
            </a:r>
            <a:r>
              <a:rPr lang="en-US" altLang="da-DK" sz="1200" baseline="0" dirty="0" smtClean="0">
                <a:sym typeface="Wingdings" panose="05000000000000000000" pitchFamily="2" charset="2"/>
              </a:rPr>
              <a:t> laver et </a:t>
            </a:r>
            <a:r>
              <a:rPr lang="en-US" altLang="da-DK" sz="1200" baseline="0" dirty="0" err="1" smtClean="0">
                <a:sym typeface="Wingdings" panose="05000000000000000000" pitchFamily="2" charset="2"/>
              </a:rPr>
              <a:t>kropssprog</a:t>
            </a:r>
            <a:r>
              <a:rPr lang="en-US" altLang="da-DK" sz="1200" baseline="0" dirty="0" smtClean="0">
                <a:sym typeface="Wingdings" panose="05000000000000000000" pitchFamily="2" charset="2"/>
              </a:rPr>
              <a:t> du </a:t>
            </a:r>
            <a:r>
              <a:rPr lang="en-US" altLang="da-DK" sz="1200" baseline="0" dirty="0" err="1" smtClean="0">
                <a:sym typeface="Wingdings" panose="05000000000000000000" pitchFamily="2" charset="2"/>
              </a:rPr>
              <a:t>tolker</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som</a:t>
            </a:r>
            <a:r>
              <a:rPr lang="en-US" altLang="da-DK" sz="1200" baseline="0" dirty="0" smtClean="0">
                <a:sym typeface="Wingdings" panose="05000000000000000000" pitchFamily="2" charset="2"/>
              </a:rPr>
              <a:t> knap </a:t>
            </a:r>
            <a:r>
              <a:rPr lang="en-US" altLang="da-DK" sz="1200" baseline="0" dirty="0" err="1" smtClean="0">
                <a:sym typeface="Wingdings" panose="05000000000000000000" pitchFamily="2" charset="2"/>
              </a:rPr>
              <a:t>så</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godt</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eller</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som</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værende</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negativ</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interesse</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så</a:t>
            </a:r>
            <a:r>
              <a:rPr lang="en-US" altLang="da-DK" sz="1200" baseline="0" dirty="0" smtClean="0">
                <a:sym typeface="Wingdings" panose="05000000000000000000" pitchFamily="2" charset="2"/>
              </a:rPr>
              <a:t> tag fat I </a:t>
            </a:r>
            <a:r>
              <a:rPr lang="en-US" altLang="da-DK" sz="1200" baseline="0" dirty="0" err="1" smtClean="0">
                <a:sym typeface="Wingdings" panose="05000000000000000000" pitchFamily="2" charset="2"/>
              </a:rPr>
              <a:t>deltagerne</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på</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vej</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ud</a:t>
            </a:r>
            <a:r>
              <a:rPr lang="en-US" altLang="da-DK" sz="1200" baseline="0" dirty="0" smtClean="0">
                <a:sym typeface="Wingdings" panose="05000000000000000000" pitchFamily="2" charset="2"/>
              </a:rPr>
              <a:t> og </a:t>
            </a:r>
            <a:r>
              <a:rPr lang="en-US" altLang="da-DK" sz="1200" baseline="0" dirty="0" err="1" smtClean="0">
                <a:sym typeface="Wingdings" panose="05000000000000000000" pitchFamily="2" charset="2"/>
              </a:rPr>
              <a:t>spørg</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hvori</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det</a:t>
            </a:r>
            <a:r>
              <a:rPr lang="en-US" altLang="da-DK" sz="1200" baseline="0" dirty="0" smtClean="0">
                <a:sym typeface="Wingdings" panose="05000000000000000000" pitchFamily="2" charset="2"/>
              </a:rPr>
              <a:t> </a:t>
            </a:r>
            <a:r>
              <a:rPr lang="en-US" altLang="da-DK" sz="1200" baseline="0" dirty="0" err="1" smtClean="0">
                <a:sym typeface="Wingdings" panose="05000000000000000000" pitchFamily="2" charset="2"/>
              </a:rPr>
              <a:t>gode</a:t>
            </a:r>
            <a:r>
              <a:rPr lang="en-US" altLang="da-DK" sz="1200" baseline="0" dirty="0" smtClean="0">
                <a:sym typeface="Wingdings" panose="05000000000000000000" pitchFamily="2" charset="2"/>
              </a:rPr>
              <a:t> positive </a:t>
            </a:r>
            <a:r>
              <a:rPr lang="en-US" altLang="da-DK" sz="1200" baseline="0" dirty="0" err="1" smtClean="0">
                <a:sym typeface="Wingdings" panose="05000000000000000000" pitchFamily="2" charset="2"/>
              </a:rPr>
              <a:t>lå</a:t>
            </a:r>
            <a:r>
              <a:rPr lang="en-US" altLang="da-DK" sz="1200" baseline="0" dirty="0" smtClean="0">
                <a:sym typeface="Wingdings" panose="05000000000000000000" pitchFamily="2" charset="2"/>
              </a:rPr>
              <a:t>?</a:t>
            </a:r>
          </a:p>
          <a:p>
            <a:pPr eaLnBrk="1" hangingPunct="1">
              <a:spcBef>
                <a:spcPct val="0"/>
              </a:spcBef>
              <a:defRPr/>
            </a:pPr>
            <a:endParaRPr lang="da-DK" altLang="da-DK" sz="1200" dirty="0" smtClean="0"/>
          </a:p>
          <a:p>
            <a:pPr eaLnBrk="1" hangingPunct="1">
              <a:spcBef>
                <a:spcPct val="0"/>
              </a:spcBef>
              <a:defRPr/>
            </a:pPr>
            <a:r>
              <a:rPr lang="da-DK" altLang="da-DK" sz="1200" b="1" dirty="0" smtClean="0"/>
              <a:t>MÅL:</a:t>
            </a:r>
            <a:r>
              <a:rPr lang="da-DK" altLang="da-DK" sz="1200" dirty="0" smtClean="0"/>
              <a:t> At klassen inkl. voksne slutter</a:t>
            </a:r>
            <a:r>
              <a:rPr lang="da-DK" altLang="da-DK" sz="1200" baseline="0" dirty="0" smtClean="0"/>
              <a:t> af med en positiv tjek ud</a:t>
            </a:r>
            <a:r>
              <a:rPr lang="da-DK" altLang="da-DK" sz="1200" dirty="0" smtClean="0"/>
              <a:t>, og vi får hørt/</a:t>
            </a:r>
            <a:r>
              <a:rPr lang="da-DK" altLang="da-DK" sz="1200" baseline="0" dirty="0" smtClean="0"/>
              <a:t> set </a:t>
            </a:r>
            <a:r>
              <a:rPr lang="da-DK" altLang="da-DK" sz="1200" dirty="0" smtClean="0"/>
              <a:t>hinanden</a:t>
            </a:r>
            <a:r>
              <a:rPr lang="da-DK" altLang="da-DK" sz="1200" baseline="0" dirty="0" smtClean="0"/>
              <a:t> igen.</a:t>
            </a:r>
            <a:endParaRPr lang="da-DK" altLang="da-DK" sz="1200" dirty="0" smtClean="0"/>
          </a:p>
          <a:p>
            <a:endParaRPr lang="en-US" dirty="0" smtClean="0"/>
          </a:p>
          <a:p>
            <a:r>
              <a:rPr lang="en-US" b="1" dirty="0" err="1" smtClean="0"/>
              <a:t>Formål</a:t>
            </a:r>
            <a:r>
              <a:rPr lang="en-US" dirty="0" smtClean="0"/>
              <a:t>: </a:t>
            </a:r>
          </a:p>
          <a:p>
            <a:pPr marL="171450" indent="-171450">
              <a:buFontTx/>
              <a:buChar char="-"/>
            </a:pPr>
            <a:r>
              <a:rPr lang="en-US" dirty="0" err="1" smtClean="0"/>
              <a:t>Forbinde</a:t>
            </a:r>
            <a:r>
              <a:rPr lang="en-US" dirty="0" smtClean="0"/>
              <a:t> og </a:t>
            </a:r>
            <a:r>
              <a:rPr lang="en-US" dirty="0" err="1" smtClean="0"/>
              <a:t>relatere</a:t>
            </a:r>
            <a:r>
              <a:rPr lang="en-US" dirty="0" smtClean="0"/>
              <a:t> sig med </a:t>
            </a:r>
            <a:r>
              <a:rPr lang="en-US" dirty="0" err="1" smtClean="0"/>
              <a:t>hinanden</a:t>
            </a:r>
            <a:r>
              <a:rPr lang="en-US" dirty="0" smtClean="0"/>
              <a:t>, </a:t>
            </a:r>
            <a:r>
              <a:rPr lang="en-US" dirty="0" err="1" smtClean="0"/>
              <a:t>skabe</a:t>
            </a:r>
            <a:r>
              <a:rPr lang="en-US" dirty="0" smtClean="0"/>
              <a:t> </a:t>
            </a:r>
            <a:r>
              <a:rPr lang="en-US" dirty="0" err="1" smtClean="0"/>
              <a:t>kontakt</a:t>
            </a:r>
            <a:r>
              <a:rPr lang="en-US" dirty="0" smtClean="0"/>
              <a:t>, </a:t>
            </a:r>
            <a:r>
              <a:rPr lang="en-US" dirty="0" err="1" smtClean="0"/>
              <a:t>rette</a:t>
            </a:r>
            <a:r>
              <a:rPr lang="en-US" dirty="0" smtClean="0"/>
              <a:t> </a:t>
            </a:r>
            <a:r>
              <a:rPr lang="en-US" dirty="0" err="1" smtClean="0"/>
              <a:t>fokus</a:t>
            </a:r>
            <a:r>
              <a:rPr lang="en-US" dirty="0" smtClean="0"/>
              <a:t>, </a:t>
            </a:r>
            <a:r>
              <a:rPr lang="en-US" dirty="0" err="1" smtClean="0"/>
              <a:t>sende</a:t>
            </a:r>
            <a:r>
              <a:rPr lang="en-US" dirty="0" smtClean="0"/>
              <a:t> </a:t>
            </a:r>
            <a:r>
              <a:rPr lang="en-US" dirty="0" err="1" smtClean="0"/>
              <a:t>godt</a:t>
            </a:r>
            <a:r>
              <a:rPr lang="en-US" dirty="0" smtClean="0"/>
              <a:t> </a:t>
            </a:r>
            <a:r>
              <a:rPr lang="en-US" dirty="0" err="1" smtClean="0"/>
              <a:t>videre</a:t>
            </a:r>
            <a:r>
              <a:rPr lang="en-US" dirty="0" smtClean="0"/>
              <a:t> I </a:t>
            </a:r>
            <a:r>
              <a:rPr lang="en-US" dirty="0" err="1" smtClean="0"/>
              <a:t>dagens</a:t>
            </a:r>
            <a:r>
              <a:rPr lang="en-US" dirty="0" smtClean="0"/>
              <a:t> program…</a:t>
            </a:r>
          </a:p>
          <a:p>
            <a:pPr marL="171450" indent="-171450">
              <a:buFontTx/>
              <a:buChar char="-"/>
            </a:pPr>
            <a:r>
              <a:rPr lang="en-US" dirty="0" err="1" smtClean="0"/>
              <a:t>Oprette</a:t>
            </a:r>
            <a:r>
              <a:rPr lang="en-US" dirty="0" smtClean="0"/>
              <a:t> </a:t>
            </a:r>
            <a:r>
              <a:rPr lang="en-US" dirty="0" err="1" smtClean="0"/>
              <a:t>tryg</a:t>
            </a:r>
            <a:r>
              <a:rPr lang="en-US" dirty="0" smtClean="0"/>
              <a:t> </a:t>
            </a:r>
            <a:r>
              <a:rPr lang="en-US" dirty="0" err="1" smtClean="0"/>
              <a:t>ramme</a:t>
            </a:r>
            <a:r>
              <a:rPr lang="en-US" dirty="0" smtClean="0"/>
              <a:t> og </a:t>
            </a:r>
            <a:r>
              <a:rPr lang="en-US" dirty="0" err="1" smtClean="0"/>
              <a:t>relationer</a:t>
            </a:r>
            <a:r>
              <a:rPr lang="en-US" dirty="0" smtClean="0"/>
              <a:t> </a:t>
            </a:r>
            <a:r>
              <a:rPr lang="en-US" baseline="0" dirty="0" smtClean="0"/>
              <a:t>med </a:t>
            </a:r>
            <a:r>
              <a:rPr lang="en-US" baseline="0" dirty="0" err="1" smtClean="0"/>
              <a:t>deltagerne</a:t>
            </a:r>
            <a:endParaRPr lang="en-US" baseline="0" dirty="0" smtClean="0"/>
          </a:p>
          <a:p>
            <a:pPr marL="171450" indent="-171450">
              <a:buFontTx/>
              <a:buChar char="-"/>
            </a:pPr>
            <a:r>
              <a:rPr lang="en-US" baseline="0" dirty="0" err="1" smtClean="0"/>
              <a:t>Arbejde</a:t>
            </a:r>
            <a:r>
              <a:rPr lang="en-US" baseline="0" dirty="0" smtClean="0"/>
              <a:t> </a:t>
            </a:r>
            <a:r>
              <a:rPr lang="en-US" baseline="0" dirty="0" err="1" smtClean="0"/>
              <a:t>forebyggende</a:t>
            </a:r>
            <a:r>
              <a:rPr lang="en-US" baseline="0" dirty="0" smtClean="0"/>
              <a:t> med </a:t>
            </a:r>
            <a:r>
              <a:rPr lang="en-US" baseline="0" dirty="0" err="1" smtClean="0"/>
              <a:t>konflikter</a:t>
            </a:r>
            <a:r>
              <a:rPr lang="en-US" baseline="0" dirty="0" smtClean="0"/>
              <a:t> – og </a:t>
            </a:r>
            <a:r>
              <a:rPr lang="en-US" baseline="0" dirty="0" err="1" smtClean="0"/>
              <a:t>styrke</a:t>
            </a:r>
            <a:r>
              <a:rPr lang="en-US" baseline="0" dirty="0" smtClean="0"/>
              <a:t> </a:t>
            </a:r>
            <a:r>
              <a:rPr lang="en-US" baseline="0" dirty="0" err="1" smtClean="0"/>
              <a:t>kontakten</a:t>
            </a:r>
            <a:endParaRPr lang="en-US" baseline="0" dirty="0" smtClean="0"/>
          </a:p>
          <a:p>
            <a:pPr marL="171450" indent="-171450">
              <a:buFontTx/>
              <a:buChar char="-"/>
            </a:pPr>
            <a:r>
              <a:rPr lang="en-US" dirty="0" err="1" smtClean="0"/>
              <a:t>Fange</a:t>
            </a:r>
            <a:r>
              <a:rPr lang="en-US" dirty="0" smtClean="0"/>
              <a:t> mange </a:t>
            </a:r>
            <a:r>
              <a:rPr lang="en-US" dirty="0" err="1" smtClean="0"/>
              <a:t>forskellige</a:t>
            </a:r>
            <a:r>
              <a:rPr lang="en-US" dirty="0" smtClean="0"/>
              <a:t> </a:t>
            </a:r>
            <a:r>
              <a:rPr lang="en-US" dirty="0" err="1" smtClean="0"/>
              <a:t>eller</a:t>
            </a:r>
            <a:r>
              <a:rPr lang="en-US" dirty="0" smtClean="0"/>
              <a:t> </a:t>
            </a:r>
            <a:r>
              <a:rPr lang="en-US" dirty="0" err="1" smtClean="0"/>
              <a:t>ens</a:t>
            </a:r>
            <a:r>
              <a:rPr lang="en-US" dirty="0" smtClean="0"/>
              <a:t> </a:t>
            </a:r>
            <a:r>
              <a:rPr lang="en-US" dirty="0" err="1" smtClean="0"/>
              <a:t>interesser</a:t>
            </a:r>
            <a:r>
              <a:rPr lang="en-US" dirty="0" smtClean="0"/>
              <a:t> </a:t>
            </a:r>
            <a:r>
              <a:rPr lang="en-US" dirty="0" err="1" smtClean="0"/>
              <a:t>blandt</a:t>
            </a:r>
            <a:r>
              <a:rPr lang="en-US" baseline="0" dirty="0" smtClean="0"/>
              <a:t> </a:t>
            </a:r>
            <a:r>
              <a:rPr lang="en-US" baseline="0" dirty="0" err="1" smtClean="0"/>
              <a:t>deltagerne</a:t>
            </a:r>
            <a:endParaRPr lang="en-US" baseline="0" dirty="0" smtClean="0"/>
          </a:p>
        </p:txBody>
      </p:sp>
      <p:sp>
        <p:nvSpPr>
          <p:cNvPr id="4" name="Pladsholder til slidenummer 3"/>
          <p:cNvSpPr>
            <a:spLocks noGrp="1"/>
          </p:cNvSpPr>
          <p:nvPr>
            <p:ph type="sldNum" sz="quarter" idx="10"/>
          </p:nvPr>
        </p:nvSpPr>
        <p:spPr/>
        <p:txBody>
          <a:bodyPr/>
          <a:lstStyle/>
          <a:p>
            <a:fld id="{1CD74181-8AE5-4AE0-A6F6-B0653171B7CB}" type="slidenum">
              <a:rPr lang="da-DK" smtClean="0"/>
              <a:t>11</a:t>
            </a:fld>
            <a:endParaRPr lang="da-DK"/>
          </a:p>
        </p:txBody>
      </p:sp>
    </p:spTree>
    <p:extLst>
      <p:ext uri="{BB962C8B-B14F-4D97-AF65-F5344CB8AC3E}">
        <p14:creationId xmlns:p14="http://schemas.microsoft.com/office/powerpoint/2010/main" val="248297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CD74181-8AE5-4AE0-A6F6-B0653171B7CB}" type="slidenum">
              <a:rPr lang="da-DK" smtClean="0"/>
              <a:t>2</a:t>
            </a:fld>
            <a:endParaRPr lang="da-DK"/>
          </a:p>
        </p:txBody>
      </p:sp>
    </p:spTree>
    <p:extLst>
      <p:ext uri="{BB962C8B-B14F-4D97-AF65-F5344CB8AC3E}">
        <p14:creationId xmlns:p14="http://schemas.microsoft.com/office/powerpoint/2010/main" val="134820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1" dirty="0" smtClean="0"/>
              <a:t>HUSK </a:t>
            </a:r>
            <a:r>
              <a:rPr lang="en-US" dirty="0" err="1" smtClean="0"/>
              <a:t>til</a:t>
            </a:r>
            <a:r>
              <a:rPr lang="en-US" dirty="0" smtClean="0"/>
              <a:t> </a:t>
            </a:r>
            <a:r>
              <a:rPr lang="en-US" dirty="0" err="1" smtClean="0"/>
              <a:t>en</a:t>
            </a:r>
            <a:r>
              <a:rPr lang="en-US" dirty="0" smtClean="0"/>
              <a:t> start:</a:t>
            </a:r>
          </a:p>
          <a:p>
            <a:pPr marL="171450" indent="-171450">
              <a:buFontTx/>
              <a:buChar char="-"/>
            </a:pPr>
            <a:r>
              <a:rPr lang="en-US" baseline="0" dirty="0" smtClean="0">
                <a:sym typeface="Wingdings" panose="05000000000000000000" pitchFamily="2" charset="2"/>
              </a:rPr>
              <a:t> </a:t>
            </a:r>
            <a:r>
              <a:rPr lang="en-US" baseline="0" dirty="0" err="1" smtClean="0">
                <a:sym typeface="Wingdings" panose="05000000000000000000" pitchFamily="2" charset="2"/>
              </a:rPr>
              <a:t>smil</a:t>
            </a:r>
            <a:r>
              <a:rPr lang="en-US" baseline="0" dirty="0" smtClean="0">
                <a:sym typeface="Wingdings" panose="05000000000000000000" pitchFamily="2" charset="2"/>
              </a:rPr>
              <a:t> &amp; </a:t>
            </a:r>
            <a:r>
              <a:rPr lang="en-US" baseline="0" dirty="0" err="1" smtClean="0">
                <a:sym typeface="Wingdings" panose="05000000000000000000" pitchFamily="2" charset="2"/>
              </a:rPr>
              <a:t>øjenkontakt</a:t>
            </a:r>
            <a:endParaRPr lang="en-US" baseline="0" dirty="0" smtClean="0">
              <a:sym typeface="Wingdings" panose="05000000000000000000" pitchFamily="2" charset="2"/>
            </a:endParaRPr>
          </a:p>
          <a:p>
            <a:pPr marL="171450" indent="-171450">
              <a:buFontTx/>
              <a:buChar char="-"/>
            </a:pPr>
            <a:r>
              <a:rPr lang="en-US" baseline="0" dirty="0" err="1" smtClean="0"/>
              <a:t>Hej</a:t>
            </a:r>
            <a:r>
              <a:rPr lang="en-US" baseline="0" dirty="0" smtClean="0"/>
              <a:t>, </a:t>
            </a:r>
            <a:r>
              <a:rPr lang="en-US" baseline="0" dirty="0" err="1" smtClean="0"/>
              <a:t>godmorgen</a:t>
            </a:r>
            <a:r>
              <a:rPr lang="en-US" baseline="0" dirty="0" smtClean="0"/>
              <a:t> </a:t>
            </a:r>
            <a:r>
              <a:rPr lang="en-US" baseline="0" dirty="0" err="1" smtClean="0"/>
              <a:t>eller</a:t>
            </a:r>
            <a:r>
              <a:rPr lang="en-US" baseline="0" dirty="0" smtClean="0"/>
              <a:t> </a:t>
            </a:r>
            <a:r>
              <a:rPr lang="en-US" baseline="0" dirty="0" err="1" smtClean="0"/>
              <a:t>goddag</a:t>
            </a:r>
            <a:endParaRPr lang="en-US" baseline="0" dirty="0" smtClean="0"/>
          </a:p>
          <a:p>
            <a:pPr marL="171450" indent="-171450">
              <a:buFontTx/>
              <a:buChar char="-"/>
            </a:pPr>
            <a:r>
              <a:rPr lang="en-US" baseline="0" dirty="0" err="1" smtClean="0"/>
              <a:t>Stå</a:t>
            </a:r>
            <a:r>
              <a:rPr lang="en-US" baseline="0" dirty="0" smtClean="0"/>
              <a:t> </a:t>
            </a:r>
            <a:r>
              <a:rPr lang="en-US" baseline="0" dirty="0" err="1" smtClean="0"/>
              <a:t>gerne</a:t>
            </a:r>
            <a:r>
              <a:rPr lang="en-US" baseline="0" dirty="0" smtClean="0"/>
              <a:t> I </a:t>
            </a:r>
            <a:r>
              <a:rPr lang="en-US" baseline="0" dirty="0" err="1" smtClean="0"/>
              <a:t>døren</a:t>
            </a:r>
            <a:r>
              <a:rPr lang="en-US" baseline="0" dirty="0" smtClean="0"/>
              <a:t> </a:t>
            </a:r>
            <a:r>
              <a:rPr lang="en-US" baseline="0" dirty="0" err="1" smtClean="0"/>
              <a:t>når</a:t>
            </a:r>
            <a:r>
              <a:rPr lang="en-US" baseline="0" dirty="0" smtClean="0"/>
              <a:t> </a:t>
            </a:r>
            <a:r>
              <a:rPr lang="en-US" baseline="0" dirty="0" err="1" smtClean="0"/>
              <a:t>eleverne</a:t>
            </a:r>
            <a:r>
              <a:rPr lang="en-US" baseline="0" dirty="0" smtClean="0"/>
              <a:t> </a:t>
            </a:r>
            <a:r>
              <a:rPr lang="en-US" baseline="0" dirty="0" err="1" smtClean="0"/>
              <a:t>kommer</a:t>
            </a:r>
            <a:endParaRPr lang="en-US" baseline="0" dirty="0" smtClean="0"/>
          </a:p>
          <a:p>
            <a:pPr marL="628650" lvl="1" indent="-171450">
              <a:buFontTx/>
              <a:buChar char="-"/>
            </a:pPr>
            <a:r>
              <a:rPr lang="en-US" baseline="0" dirty="0" err="1" smtClean="0"/>
              <a:t>Smil</a:t>
            </a:r>
            <a:r>
              <a:rPr lang="en-US" baseline="0" dirty="0" smtClean="0"/>
              <a:t> </a:t>
            </a:r>
            <a:r>
              <a:rPr lang="en-US" baseline="0" dirty="0" err="1" smtClean="0"/>
              <a:t>til</a:t>
            </a:r>
            <a:r>
              <a:rPr lang="en-US" baseline="0" dirty="0" smtClean="0"/>
              <a:t> </a:t>
            </a:r>
            <a:r>
              <a:rPr lang="en-US" baseline="0" dirty="0" err="1" smtClean="0"/>
              <a:t>hver</a:t>
            </a:r>
            <a:r>
              <a:rPr lang="en-US" baseline="0" dirty="0" smtClean="0"/>
              <a:t> </a:t>
            </a:r>
            <a:r>
              <a:rPr lang="en-US" baseline="0" dirty="0" err="1" smtClean="0"/>
              <a:t>eneste</a:t>
            </a:r>
            <a:r>
              <a:rPr lang="en-US" baseline="0" dirty="0" smtClean="0"/>
              <a:t> </a:t>
            </a:r>
            <a:r>
              <a:rPr lang="en-US" baseline="0" dirty="0" err="1" smtClean="0"/>
              <a:t>uanset</a:t>
            </a:r>
            <a:r>
              <a:rPr lang="en-US" baseline="0" dirty="0" smtClean="0"/>
              <a:t> </a:t>
            </a:r>
            <a:r>
              <a:rPr lang="en-US" baseline="0" dirty="0" err="1" smtClean="0"/>
              <a:t>hvad</a:t>
            </a:r>
            <a:r>
              <a:rPr lang="en-US" baseline="0" dirty="0" smtClean="0"/>
              <a:t> </a:t>
            </a:r>
            <a:r>
              <a:rPr lang="en-US" baseline="0" dirty="0" smtClean="0">
                <a:sym typeface="Wingdings" panose="05000000000000000000" pitchFamily="2" charset="2"/>
              </a:rPr>
              <a:t></a:t>
            </a:r>
            <a:endParaRPr lang="en-US" baseline="0" dirty="0" smtClean="0"/>
          </a:p>
          <a:p>
            <a:pPr marL="628650" lvl="1" indent="-171450">
              <a:buFontTx/>
              <a:buChar char="-"/>
            </a:pPr>
            <a:r>
              <a:rPr lang="en-US" baseline="0" dirty="0" err="1" smtClean="0"/>
              <a:t>Giv</a:t>
            </a:r>
            <a:r>
              <a:rPr lang="en-US" baseline="0" dirty="0" smtClean="0"/>
              <a:t> </a:t>
            </a:r>
            <a:r>
              <a:rPr lang="en-US" baseline="0" dirty="0" err="1" smtClean="0"/>
              <a:t>fx</a:t>
            </a:r>
            <a:r>
              <a:rPr lang="en-US" baseline="0" dirty="0" smtClean="0"/>
              <a:t> </a:t>
            </a:r>
            <a:r>
              <a:rPr lang="en-US" baseline="0" dirty="0" err="1" smtClean="0"/>
              <a:t>en</a:t>
            </a:r>
            <a:r>
              <a:rPr lang="en-US" baseline="0" dirty="0" smtClean="0"/>
              <a:t> </a:t>
            </a:r>
            <a:r>
              <a:rPr lang="en-US" baseline="0" dirty="0" err="1" smtClean="0"/>
              <a:t>highfive</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Find</a:t>
            </a:r>
            <a:r>
              <a:rPr lang="en-US" baseline="0" dirty="0" smtClean="0"/>
              <a:t> </a:t>
            </a:r>
            <a:r>
              <a:rPr lang="en-US" baseline="0" dirty="0" err="1" smtClean="0"/>
              <a:t>gerne</a:t>
            </a:r>
            <a:r>
              <a:rPr lang="en-US" baseline="0" dirty="0" smtClean="0"/>
              <a:t> </a:t>
            </a:r>
            <a:r>
              <a:rPr lang="en-US" baseline="0" dirty="0" err="1" smtClean="0"/>
              <a:t>selv</a:t>
            </a:r>
            <a:r>
              <a:rPr lang="en-US" baseline="0" dirty="0" smtClean="0"/>
              <a:t> </a:t>
            </a:r>
            <a:r>
              <a:rPr lang="en-US" baseline="0" dirty="0" err="1" smtClean="0"/>
              <a:t>på</a:t>
            </a:r>
            <a:r>
              <a:rPr lang="en-US" baseline="0" dirty="0" smtClean="0"/>
              <a:t> </a:t>
            </a:r>
            <a:r>
              <a:rPr lang="en-US" baseline="0" dirty="0" err="1" smtClean="0"/>
              <a:t>en</a:t>
            </a:r>
            <a:r>
              <a:rPr lang="en-US" baseline="0" dirty="0" smtClean="0"/>
              <a:t> </a:t>
            </a:r>
            <a:r>
              <a:rPr lang="en-US" baseline="0" dirty="0" err="1" smtClean="0"/>
              <a:t>måde</a:t>
            </a:r>
            <a:r>
              <a:rPr lang="en-US" baseline="0" dirty="0" smtClean="0"/>
              <a:t> at </a:t>
            </a:r>
            <a:r>
              <a:rPr lang="en-US" baseline="0" dirty="0" err="1" smtClean="0"/>
              <a:t>byde</a:t>
            </a:r>
            <a:r>
              <a:rPr lang="en-US" baseline="0" dirty="0" smtClean="0"/>
              <a:t> </a:t>
            </a:r>
            <a:r>
              <a:rPr lang="en-US" baseline="0" dirty="0" err="1" smtClean="0"/>
              <a:t>velkommen</a:t>
            </a:r>
            <a:r>
              <a:rPr lang="en-US" baseline="0" dirty="0" smtClean="0"/>
              <a:t> </a:t>
            </a:r>
            <a:r>
              <a:rPr lang="en-US" baseline="0" dirty="0" err="1" smtClean="0"/>
              <a:t>til</a:t>
            </a:r>
            <a:r>
              <a:rPr lang="en-US" baseline="0" dirty="0" smtClean="0"/>
              <a:t> </a:t>
            </a:r>
            <a:r>
              <a:rPr lang="en-US" baseline="0" dirty="0" err="1" smtClean="0"/>
              <a:t>undervisning</a:t>
            </a:r>
            <a:r>
              <a:rPr lang="en-US" baseline="0" dirty="0" smtClean="0"/>
              <a:t> der </a:t>
            </a:r>
            <a:r>
              <a:rPr lang="en-US" baseline="0" dirty="0" err="1" smtClean="0"/>
              <a:t>naturligt</a:t>
            </a:r>
            <a:r>
              <a:rPr lang="en-US" baseline="0" dirty="0" smtClean="0"/>
              <a:t> passer </a:t>
            </a:r>
            <a:r>
              <a:rPr lang="en-US" baseline="0" dirty="0" err="1" smtClean="0"/>
              <a:t>til</a:t>
            </a:r>
            <a:r>
              <a:rPr lang="en-US" baseline="0" dirty="0" smtClean="0"/>
              <a:t> dig, dine </a:t>
            </a:r>
            <a:r>
              <a:rPr lang="en-US" baseline="0" dirty="0" err="1" smtClean="0"/>
              <a:t>elever</a:t>
            </a:r>
            <a:r>
              <a:rPr lang="en-US" baseline="0" dirty="0" smtClean="0"/>
              <a:t> og </a:t>
            </a:r>
            <a:r>
              <a:rPr lang="en-US" baseline="0" dirty="0" err="1" smtClean="0"/>
              <a:t>situationen</a:t>
            </a:r>
            <a:r>
              <a:rPr lang="en-US" baseline="0" dirty="0" smtClean="0"/>
              <a:t>.</a:t>
            </a:r>
            <a:endParaRPr lang="en-US" dirty="0" smtClean="0"/>
          </a:p>
          <a:p>
            <a:pPr marL="0" indent="0">
              <a:buFontTx/>
              <a:buNone/>
            </a:pPr>
            <a:endParaRPr lang="da-DK" dirty="0"/>
          </a:p>
        </p:txBody>
      </p:sp>
      <p:sp>
        <p:nvSpPr>
          <p:cNvPr id="4" name="Pladsholder til slidenummer 3"/>
          <p:cNvSpPr>
            <a:spLocks noGrp="1"/>
          </p:cNvSpPr>
          <p:nvPr>
            <p:ph type="sldNum" sz="quarter" idx="10"/>
          </p:nvPr>
        </p:nvSpPr>
        <p:spPr/>
        <p:txBody>
          <a:bodyPr/>
          <a:lstStyle/>
          <a:p>
            <a:fld id="{1CD74181-8AE5-4AE0-A6F6-B0653171B7CB}" type="slidenum">
              <a:rPr lang="da-DK" smtClean="0"/>
              <a:t>3</a:t>
            </a:fld>
            <a:endParaRPr lang="da-DK"/>
          </a:p>
        </p:txBody>
      </p:sp>
    </p:spTree>
    <p:extLst>
      <p:ext uri="{BB962C8B-B14F-4D97-AF65-F5344CB8AC3E}">
        <p14:creationId xmlns:p14="http://schemas.microsoft.com/office/powerpoint/2010/main" val="373164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defRPr/>
            </a:pPr>
            <a:r>
              <a:rPr lang="da-DK" altLang="da-DK" sz="1200" b="1" dirty="0" smtClean="0"/>
              <a:t>TID:</a:t>
            </a:r>
            <a:r>
              <a:rPr lang="da-DK" altLang="da-DK" sz="1200" dirty="0" smtClean="0"/>
              <a:t> 1-20 minutter</a:t>
            </a:r>
          </a:p>
          <a:p>
            <a:pPr eaLnBrk="1" hangingPunct="1">
              <a:spcBef>
                <a:spcPct val="0"/>
              </a:spcBef>
              <a:defRPr/>
            </a:pPr>
            <a:endParaRPr lang="da-DK" altLang="da-DK" sz="1200" dirty="0" smtClean="0"/>
          </a:p>
          <a:p>
            <a:pPr eaLnBrk="1" hangingPunct="1">
              <a:spcBef>
                <a:spcPct val="0"/>
              </a:spcBef>
              <a:defRPr/>
            </a:pPr>
            <a:r>
              <a:rPr lang="en-US" altLang="da-DK" sz="1200" b="1" dirty="0" smtClean="0"/>
              <a:t>VÆLG </a:t>
            </a:r>
            <a:r>
              <a:rPr lang="en-US" altLang="da-DK" sz="1200" b="1" dirty="0" err="1" smtClean="0"/>
              <a:t>Tjek</a:t>
            </a:r>
            <a:r>
              <a:rPr lang="en-US" altLang="da-DK" sz="1200" b="1" baseline="0" dirty="0" smtClean="0"/>
              <a:t> </a:t>
            </a:r>
            <a:r>
              <a:rPr lang="en-US" altLang="da-DK" sz="1200" b="1" baseline="0" dirty="0" err="1" smtClean="0"/>
              <a:t>ind</a:t>
            </a:r>
            <a:r>
              <a:rPr lang="en-US" altLang="da-DK" sz="1200" b="1" baseline="0" dirty="0" smtClean="0"/>
              <a:t> </a:t>
            </a:r>
            <a:r>
              <a:rPr lang="en-US" altLang="da-DK" sz="1200" b="1" baseline="0" dirty="0" err="1" smtClean="0"/>
              <a:t>tekst</a:t>
            </a:r>
            <a:r>
              <a:rPr lang="en-US" altLang="da-DK" sz="1200" b="1" baseline="0" dirty="0" smtClean="0"/>
              <a:t> / </a:t>
            </a:r>
            <a:r>
              <a:rPr lang="en-US" altLang="da-DK" sz="1200" b="1" baseline="0" dirty="0" err="1" smtClean="0"/>
              <a:t>øvelse</a:t>
            </a:r>
            <a:r>
              <a:rPr lang="en-US" altLang="da-DK" sz="1200" b="1" baseline="0" dirty="0" smtClean="0"/>
              <a:t> </a:t>
            </a:r>
            <a:r>
              <a:rPr lang="en-US" altLang="da-DK" sz="1200" b="0" baseline="0" dirty="0" smtClean="0"/>
              <a:t>– og </a:t>
            </a:r>
            <a:r>
              <a:rPr lang="en-US" altLang="da-DK" sz="1200" b="0" baseline="0" dirty="0" err="1" smtClean="0"/>
              <a:t>slet</a:t>
            </a:r>
            <a:r>
              <a:rPr lang="en-US" altLang="da-DK" sz="1200" b="0" baseline="0" dirty="0" smtClean="0"/>
              <a:t> de </a:t>
            </a:r>
            <a:r>
              <a:rPr lang="en-US" altLang="da-DK" sz="1200" b="0" baseline="0" dirty="0" err="1" smtClean="0"/>
              <a:t>andre</a:t>
            </a:r>
            <a:r>
              <a:rPr lang="en-US" altLang="da-DK" sz="1200" b="0" baseline="0" dirty="0" smtClean="0"/>
              <a:t>! </a:t>
            </a:r>
            <a:r>
              <a:rPr lang="en-US" altLang="da-DK" sz="1200" b="0" baseline="0" dirty="0" err="1" smtClean="0"/>
              <a:t>Det</a:t>
            </a:r>
            <a:r>
              <a:rPr lang="en-US" altLang="da-DK" sz="1200" b="0" baseline="0" dirty="0" smtClean="0"/>
              <a:t> </a:t>
            </a:r>
            <a:r>
              <a:rPr lang="en-US" altLang="da-DK" sz="1200" b="0" baseline="0" dirty="0" err="1" smtClean="0"/>
              <a:t>er</a:t>
            </a:r>
            <a:r>
              <a:rPr lang="en-US" altLang="da-DK" sz="1200" b="0" baseline="0" dirty="0" smtClean="0"/>
              <a:t> </a:t>
            </a:r>
            <a:r>
              <a:rPr lang="en-US" altLang="da-DK" sz="1200" b="0" baseline="0" dirty="0" err="1" smtClean="0"/>
              <a:t>absolut</a:t>
            </a:r>
            <a:r>
              <a:rPr lang="en-US" altLang="da-DK" sz="1200" b="0" baseline="0" dirty="0" smtClean="0"/>
              <a:t> </a:t>
            </a:r>
            <a:r>
              <a:rPr lang="en-US" altLang="da-DK" sz="1200" b="0" baseline="0" dirty="0" err="1" smtClean="0"/>
              <a:t>tilladt</a:t>
            </a:r>
            <a:r>
              <a:rPr lang="en-US" altLang="da-DK" sz="1200" b="0" baseline="0" dirty="0" smtClean="0"/>
              <a:t> at </a:t>
            </a:r>
            <a:r>
              <a:rPr lang="en-US" altLang="da-DK" sz="1200" b="0" baseline="0" dirty="0" err="1" smtClean="0"/>
              <a:t>bruge</a:t>
            </a:r>
            <a:r>
              <a:rPr lang="en-US" altLang="da-DK" sz="1200" b="0" baseline="0" dirty="0" smtClean="0"/>
              <a:t> din </a:t>
            </a:r>
            <a:r>
              <a:rPr lang="en-US" altLang="da-DK" sz="1200" b="0" baseline="0" dirty="0" err="1" smtClean="0"/>
              <a:t>egen</a:t>
            </a:r>
            <a:r>
              <a:rPr lang="en-US" altLang="da-DK" sz="1200" b="0" baseline="0" dirty="0" smtClean="0"/>
              <a:t> </a:t>
            </a:r>
            <a:r>
              <a:rPr lang="en-US" altLang="da-DK" sz="1200" b="0" baseline="0" dirty="0" err="1" smtClean="0"/>
              <a:t>tjek</a:t>
            </a:r>
            <a:r>
              <a:rPr lang="en-US" altLang="da-DK" sz="1200" b="0" baseline="0" dirty="0" smtClean="0"/>
              <a:t> </a:t>
            </a:r>
            <a:r>
              <a:rPr lang="en-US" altLang="da-DK" sz="1200" b="0" baseline="0" dirty="0" err="1" smtClean="0"/>
              <a:t>ind</a:t>
            </a:r>
            <a:r>
              <a:rPr lang="en-US" altLang="da-DK" sz="1200" b="0" baseline="0" dirty="0" smtClean="0"/>
              <a:t> </a:t>
            </a:r>
            <a:r>
              <a:rPr lang="en-US" altLang="da-DK" sz="1200" b="0" baseline="0" dirty="0" err="1" smtClean="0"/>
              <a:t>tekst</a:t>
            </a:r>
            <a:r>
              <a:rPr lang="en-US" altLang="da-DK" sz="1200" b="0" baseline="0" dirty="0" smtClean="0"/>
              <a:t>/ </a:t>
            </a:r>
            <a:r>
              <a:rPr lang="en-US" altLang="da-DK" sz="1200" b="0" baseline="0" dirty="0" err="1" smtClean="0"/>
              <a:t>øvelse</a:t>
            </a:r>
            <a:r>
              <a:rPr lang="en-US" altLang="da-DK" sz="1200" b="0" baseline="0" dirty="0" smtClean="0"/>
              <a:t>!!!</a:t>
            </a:r>
          </a:p>
          <a:p>
            <a:pPr eaLnBrk="1" hangingPunct="1">
              <a:spcBef>
                <a:spcPct val="0"/>
              </a:spcBef>
              <a:defRPr/>
            </a:pPr>
            <a:r>
              <a:rPr lang="en-US" altLang="da-DK" sz="1200" b="1" baseline="0" dirty="0" smtClean="0"/>
              <a:t>VÆLG </a:t>
            </a:r>
            <a:r>
              <a:rPr lang="en-US" altLang="da-DK" sz="1200" b="1" baseline="0" dirty="0" err="1" smtClean="0"/>
              <a:t>grafik</a:t>
            </a:r>
            <a:r>
              <a:rPr lang="en-US" altLang="da-DK" sz="1200" b="1" baseline="0" dirty="0" smtClean="0"/>
              <a:t>/ </a:t>
            </a:r>
            <a:r>
              <a:rPr lang="en-US" altLang="da-DK" sz="1200" b="1" baseline="0" dirty="0" err="1" smtClean="0"/>
              <a:t>ord</a:t>
            </a:r>
            <a:r>
              <a:rPr lang="en-US" altLang="da-DK" sz="1200" b="0" baseline="0" dirty="0" smtClean="0"/>
              <a:t> – og </a:t>
            </a:r>
            <a:r>
              <a:rPr lang="en-US" altLang="da-DK" sz="1200" b="0" baseline="0" dirty="0" err="1" smtClean="0"/>
              <a:t>slet</a:t>
            </a:r>
            <a:r>
              <a:rPr lang="en-US" altLang="da-DK" sz="1200" b="0" baseline="0" dirty="0" smtClean="0"/>
              <a:t> </a:t>
            </a:r>
            <a:r>
              <a:rPr lang="en-US" altLang="da-DK" sz="1200" b="0" baseline="0" dirty="0" err="1" smtClean="0"/>
              <a:t>det</a:t>
            </a:r>
            <a:r>
              <a:rPr lang="en-US" altLang="da-DK" sz="1200" b="0" baseline="0" dirty="0" smtClean="0"/>
              <a:t> du </a:t>
            </a:r>
            <a:r>
              <a:rPr lang="en-US" altLang="da-DK" sz="1200" b="0" baseline="0" dirty="0" err="1" smtClean="0"/>
              <a:t>ikke</a:t>
            </a:r>
            <a:r>
              <a:rPr lang="en-US" altLang="da-DK" sz="1200" b="0" baseline="0" dirty="0" smtClean="0"/>
              <a:t> </a:t>
            </a:r>
            <a:r>
              <a:rPr lang="en-US" altLang="da-DK" sz="1200" b="0" baseline="0" dirty="0" err="1" smtClean="0"/>
              <a:t>skal</a:t>
            </a:r>
            <a:r>
              <a:rPr lang="en-US" altLang="da-DK" sz="1200" b="0" baseline="0" dirty="0" smtClean="0"/>
              <a:t> </a:t>
            </a:r>
            <a:r>
              <a:rPr lang="en-US" altLang="da-DK" sz="1200" b="0" baseline="0" dirty="0" err="1" smtClean="0"/>
              <a:t>bruge</a:t>
            </a:r>
            <a:r>
              <a:rPr lang="en-US" altLang="da-DK" sz="1200" b="0" baseline="0" dirty="0" smtClean="0"/>
              <a:t>. </a:t>
            </a:r>
            <a:r>
              <a:rPr lang="en-US" altLang="da-DK" sz="1200" b="0" baseline="0" dirty="0" err="1" smtClean="0"/>
              <a:t>Det</a:t>
            </a:r>
            <a:r>
              <a:rPr lang="en-US" altLang="da-DK" sz="1200" b="0" baseline="0" dirty="0" smtClean="0"/>
              <a:t> </a:t>
            </a:r>
            <a:r>
              <a:rPr lang="en-US" altLang="da-DK" sz="1200" b="0" baseline="0" dirty="0" err="1" smtClean="0"/>
              <a:t>er</a:t>
            </a:r>
            <a:r>
              <a:rPr lang="en-US" altLang="da-DK" sz="1200" b="0" baseline="0" dirty="0" smtClean="0"/>
              <a:t> total </a:t>
            </a:r>
            <a:r>
              <a:rPr lang="en-US" altLang="da-DK" sz="1200" b="0" baseline="0" dirty="0" err="1" smtClean="0"/>
              <a:t>tilladt</a:t>
            </a:r>
            <a:r>
              <a:rPr lang="en-US" altLang="da-DK" sz="1200" b="0" baseline="0" dirty="0" smtClean="0"/>
              <a:t> at </a:t>
            </a:r>
            <a:r>
              <a:rPr lang="en-US" altLang="da-DK" sz="1200" b="0" baseline="0" dirty="0" err="1" smtClean="0"/>
              <a:t>kombinere</a:t>
            </a:r>
            <a:r>
              <a:rPr lang="en-US" altLang="da-DK" sz="1200" b="0" baseline="0" dirty="0" smtClean="0"/>
              <a:t> og/ </a:t>
            </a:r>
            <a:r>
              <a:rPr lang="en-US" altLang="da-DK" sz="1200" b="0" baseline="0" dirty="0" err="1" smtClean="0"/>
              <a:t>eller</a:t>
            </a:r>
            <a:r>
              <a:rPr lang="en-US" altLang="da-DK" sz="1200" b="0" baseline="0" dirty="0" smtClean="0"/>
              <a:t> </a:t>
            </a:r>
            <a:r>
              <a:rPr lang="en-US" altLang="da-DK" sz="1200" b="0" baseline="0" dirty="0" err="1" smtClean="0"/>
              <a:t>indsætte</a:t>
            </a:r>
            <a:r>
              <a:rPr lang="en-US" altLang="da-DK" sz="1200" b="0" baseline="0" dirty="0" smtClean="0"/>
              <a:t> </a:t>
            </a:r>
            <a:r>
              <a:rPr lang="en-US" altLang="da-DK" sz="1200" b="0" baseline="0" dirty="0" err="1" smtClean="0"/>
              <a:t>egen</a:t>
            </a:r>
            <a:r>
              <a:rPr lang="en-US" altLang="da-DK" sz="1200" b="0" baseline="0" dirty="0" smtClean="0"/>
              <a:t> </a:t>
            </a:r>
            <a:r>
              <a:rPr lang="en-US" altLang="da-DK" sz="1200" b="0" baseline="0" dirty="0" err="1" smtClean="0"/>
              <a:t>meningsgivende</a:t>
            </a:r>
            <a:r>
              <a:rPr lang="en-US" altLang="da-DK" sz="1200" b="0" baseline="0" dirty="0" smtClean="0"/>
              <a:t> </a:t>
            </a:r>
            <a:r>
              <a:rPr lang="en-US" altLang="da-DK" sz="1200" b="0" baseline="0" dirty="0" err="1" smtClean="0"/>
              <a:t>grafik</a:t>
            </a:r>
            <a:r>
              <a:rPr lang="en-US" altLang="da-DK" sz="1200" b="0" baseline="0" dirty="0" smtClean="0"/>
              <a:t>!</a:t>
            </a:r>
          </a:p>
          <a:p>
            <a:pPr eaLnBrk="1" hangingPunct="1">
              <a:spcBef>
                <a:spcPct val="0"/>
              </a:spcBef>
              <a:defRPr/>
            </a:pPr>
            <a:endParaRPr lang="da-DK" altLang="da-DK" sz="1200" b="1" dirty="0" smtClean="0"/>
          </a:p>
          <a:p>
            <a:pPr eaLnBrk="1" hangingPunct="1">
              <a:spcBef>
                <a:spcPct val="0"/>
              </a:spcBef>
              <a:defRPr/>
            </a:pPr>
            <a:r>
              <a:rPr lang="da-DK" altLang="da-DK" sz="1200" b="1" dirty="0" smtClean="0"/>
              <a:t>DET KAN DU SIGE: </a:t>
            </a:r>
          </a:p>
          <a:p>
            <a:pPr eaLnBrk="1" hangingPunct="1">
              <a:spcBef>
                <a:spcPct val="0"/>
              </a:spcBef>
              <a:defRPr/>
            </a:pPr>
            <a:r>
              <a:rPr lang="da-DK" altLang="da-DK" sz="1200" dirty="0" smtClean="0"/>
              <a:t>Fx billede af </a:t>
            </a:r>
            <a:r>
              <a:rPr lang="da-DK" altLang="da-DK" sz="1200" dirty="0" err="1" smtClean="0"/>
              <a:t>thumps</a:t>
            </a:r>
            <a:r>
              <a:rPr lang="da-DK" altLang="da-DK" sz="1200" dirty="0" smtClean="0"/>
              <a:t>-up:</a:t>
            </a:r>
          </a:p>
          <a:p>
            <a:pPr marL="171450" indent="-171450" eaLnBrk="1" hangingPunct="1">
              <a:spcBef>
                <a:spcPct val="0"/>
              </a:spcBef>
              <a:buFontTx/>
              <a:buChar char="-"/>
              <a:defRPr/>
            </a:pPr>
            <a:r>
              <a:rPr lang="da-DK" altLang="da-DK" sz="1200" dirty="0" smtClean="0"/>
              <a:t>Tag tomlen godt op i vejret, og lad os se hvordan vi har det.</a:t>
            </a:r>
          </a:p>
          <a:p>
            <a:pPr marL="171450" indent="-171450" eaLnBrk="1" hangingPunct="1">
              <a:spcBef>
                <a:spcPct val="0"/>
              </a:spcBef>
              <a:buFontTx/>
              <a:buChar char="-"/>
              <a:defRPr/>
            </a:pPr>
            <a:r>
              <a:rPr lang="da-DK" altLang="da-DK" sz="1200" dirty="0" smtClean="0"/>
              <a:t>Vi skal mærke hvor vi er energimæssigt, og tage temperaturen på hvor vi er henne, og vi har mulighed for at hjælpe hinanden med at komme så godt igennem dagen som muligt.</a:t>
            </a:r>
          </a:p>
          <a:p>
            <a:pPr marL="0" indent="0" eaLnBrk="1" hangingPunct="1">
              <a:spcBef>
                <a:spcPct val="0"/>
              </a:spcBef>
              <a:buFontTx/>
              <a:buNone/>
              <a:defRPr/>
            </a:pPr>
            <a:r>
              <a:rPr lang="da-DK" altLang="da-DK" sz="1200" dirty="0" smtClean="0">
                <a:sym typeface="Wingdings" panose="05000000000000000000" pitchFamily="2" charset="2"/>
              </a:rPr>
              <a:t>Er der en elev eller to der har brug der har brug for hjælp, oplyser du, at det er der mulighed for hjælp i pausen.</a:t>
            </a:r>
          </a:p>
          <a:p>
            <a:pPr marL="0" indent="0" eaLnBrk="1" hangingPunct="1">
              <a:spcBef>
                <a:spcPct val="0"/>
              </a:spcBef>
              <a:buFontTx/>
              <a:buNone/>
              <a:defRPr/>
            </a:pPr>
            <a:endParaRPr lang="en-US" altLang="da-DK" sz="1200" dirty="0" smtClean="0"/>
          </a:p>
          <a:p>
            <a:pPr eaLnBrk="1" hangingPunct="1">
              <a:spcBef>
                <a:spcPct val="0"/>
              </a:spcBef>
              <a:defRPr/>
            </a:pPr>
            <a:r>
              <a:rPr lang="da-DK" altLang="da-DK" sz="1200" b="1" dirty="0" smtClean="0"/>
              <a:t>MÅL:</a:t>
            </a:r>
            <a:r>
              <a:rPr lang="da-DK" altLang="da-DK" sz="1200" dirty="0" smtClean="0"/>
              <a:t> At klassen inkl. voksne mærker hvor vi er energimæssigt, og tager temperaturen på hvor vi er henne, og vi kan hjælpe hinanden med at komme godt igennem dagen. </a:t>
            </a:r>
          </a:p>
          <a:p>
            <a:endParaRPr lang="en-US" dirty="0" smtClean="0"/>
          </a:p>
          <a:p>
            <a:r>
              <a:rPr lang="en-US" b="1" dirty="0" smtClean="0"/>
              <a:t>FORMÅL</a:t>
            </a:r>
            <a:r>
              <a:rPr lang="en-US" dirty="0" smtClean="0"/>
              <a:t>: </a:t>
            </a:r>
          </a:p>
          <a:p>
            <a:pPr marL="171450" indent="-171450">
              <a:buFontTx/>
              <a:buChar char="-"/>
            </a:pPr>
            <a:r>
              <a:rPr lang="en-US" dirty="0" err="1" smtClean="0"/>
              <a:t>Forbinde</a:t>
            </a:r>
            <a:r>
              <a:rPr lang="en-US" dirty="0" smtClean="0"/>
              <a:t> og </a:t>
            </a:r>
            <a:r>
              <a:rPr lang="en-US" dirty="0" err="1" smtClean="0"/>
              <a:t>relatere</a:t>
            </a:r>
            <a:r>
              <a:rPr lang="en-US" dirty="0" smtClean="0"/>
              <a:t> sig med </a:t>
            </a:r>
            <a:r>
              <a:rPr lang="en-US" dirty="0" err="1" smtClean="0"/>
              <a:t>hinanden</a:t>
            </a:r>
            <a:r>
              <a:rPr lang="en-US" dirty="0" smtClean="0"/>
              <a:t>, </a:t>
            </a:r>
            <a:r>
              <a:rPr lang="en-US" dirty="0" err="1" smtClean="0"/>
              <a:t>skabe</a:t>
            </a:r>
            <a:r>
              <a:rPr lang="en-US" dirty="0" smtClean="0"/>
              <a:t> </a:t>
            </a:r>
            <a:r>
              <a:rPr lang="en-US" dirty="0" err="1" smtClean="0"/>
              <a:t>kontakt</a:t>
            </a:r>
            <a:r>
              <a:rPr lang="en-US" dirty="0" smtClean="0"/>
              <a:t>, </a:t>
            </a:r>
            <a:r>
              <a:rPr lang="en-US" dirty="0" err="1" smtClean="0"/>
              <a:t>rette</a:t>
            </a:r>
            <a:r>
              <a:rPr lang="en-US" dirty="0" smtClean="0"/>
              <a:t> focus, </a:t>
            </a:r>
            <a:r>
              <a:rPr lang="en-US" dirty="0" err="1" smtClean="0"/>
              <a:t>gøre</a:t>
            </a:r>
            <a:r>
              <a:rPr lang="en-US" dirty="0" smtClean="0"/>
              <a:t> </a:t>
            </a:r>
            <a:r>
              <a:rPr lang="en-US" dirty="0" err="1" smtClean="0"/>
              <a:t>klar</a:t>
            </a:r>
            <a:endParaRPr lang="en-US" dirty="0" smtClean="0"/>
          </a:p>
          <a:p>
            <a:pPr marL="171450" indent="-171450">
              <a:buFontTx/>
              <a:buChar char="-"/>
            </a:pPr>
            <a:r>
              <a:rPr lang="en-US" dirty="0" err="1" smtClean="0"/>
              <a:t>Skabe</a:t>
            </a:r>
            <a:r>
              <a:rPr lang="en-US" dirty="0" smtClean="0"/>
              <a:t> </a:t>
            </a:r>
            <a:r>
              <a:rPr lang="en-US" dirty="0" err="1" smtClean="0"/>
              <a:t>tryg</a:t>
            </a:r>
            <a:r>
              <a:rPr lang="en-US" dirty="0" smtClean="0"/>
              <a:t> </a:t>
            </a:r>
            <a:r>
              <a:rPr lang="en-US" dirty="0" err="1" smtClean="0"/>
              <a:t>ramme</a:t>
            </a:r>
            <a:r>
              <a:rPr lang="en-US" dirty="0" smtClean="0"/>
              <a:t> med</a:t>
            </a:r>
            <a:r>
              <a:rPr lang="en-US" baseline="0" dirty="0" smtClean="0"/>
              <a:t> </a:t>
            </a:r>
            <a:r>
              <a:rPr lang="en-US" baseline="0" dirty="0" err="1" smtClean="0"/>
              <a:t>lige</a:t>
            </a:r>
            <a:r>
              <a:rPr lang="en-US" baseline="0" dirty="0" smtClean="0"/>
              <a:t> </a:t>
            </a:r>
            <a:r>
              <a:rPr lang="en-US" baseline="0" dirty="0" err="1" smtClean="0"/>
              <a:t>muligheder</a:t>
            </a:r>
            <a:r>
              <a:rPr lang="en-US" baseline="0" dirty="0" smtClean="0"/>
              <a:t> for at </a:t>
            </a:r>
            <a:r>
              <a:rPr lang="en-US" baseline="0" dirty="0" err="1" smtClean="0"/>
              <a:t>alle</a:t>
            </a:r>
            <a:r>
              <a:rPr lang="en-US" baseline="0" dirty="0" smtClean="0"/>
              <a:t> </a:t>
            </a:r>
            <a:r>
              <a:rPr lang="en-US" baseline="0" dirty="0" err="1" smtClean="0"/>
              <a:t>kan</a:t>
            </a:r>
            <a:r>
              <a:rPr lang="en-US" baseline="0" dirty="0" smtClean="0"/>
              <a:t> </a:t>
            </a:r>
            <a:r>
              <a:rPr lang="en-US" baseline="0" dirty="0" err="1" smtClean="0"/>
              <a:t>være</a:t>
            </a:r>
            <a:r>
              <a:rPr lang="en-US" baseline="0" dirty="0" smtClean="0"/>
              <a:t> med</a:t>
            </a:r>
          </a:p>
          <a:p>
            <a:pPr marL="171450" indent="-171450">
              <a:buFontTx/>
              <a:buChar char="-"/>
            </a:pPr>
            <a:r>
              <a:rPr lang="en-US" baseline="0" dirty="0" err="1" smtClean="0"/>
              <a:t>Arbejder</a:t>
            </a:r>
            <a:r>
              <a:rPr lang="en-US" baseline="0" dirty="0" smtClean="0"/>
              <a:t> </a:t>
            </a:r>
            <a:r>
              <a:rPr lang="en-US" baseline="0" dirty="0" err="1" smtClean="0"/>
              <a:t>forebyggende</a:t>
            </a:r>
            <a:r>
              <a:rPr lang="en-US" baseline="0" dirty="0" smtClean="0"/>
              <a:t> med </a:t>
            </a:r>
            <a:r>
              <a:rPr lang="en-US" baseline="0" dirty="0" err="1" smtClean="0"/>
              <a:t>konflikter</a:t>
            </a:r>
            <a:endParaRPr lang="en-US" baseline="0" dirty="0" smtClean="0"/>
          </a:p>
          <a:p>
            <a:pPr marL="171450" indent="-171450">
              <a:buFontTx/>
              <a:buChar char="-"/>
            </a:pPr>
            <a:r>
              <a:rPr lang="en-US" dirty="0" err="1" smtClean="0"/>
              <a:t>Fornemme</a:t>
            </a:r>
            <a:r>
              <a:rPr lang="en-US" dirty="0" smtClean="0"/>
              <a:t> </a:t>
            </a:r>
            <a:r>
              <a:rPr lang="en-US" dirty="0" err="1" smtClean="0"/>
              <a:t>dagsform</a:t>
            </a:r>
            <a:r>
              <a:rPr lang="en-US" dirty="0" smtClean="0"/>
              <a:t> og stemming </a:t>
            </a:r>
            <a:r>
              <a:rPr lang="en-US" dirty="0" err="1" smtClean="0"/>
              <a:t>i</a:t>
            </a:r>
            <a:r>
              <a:rPr lang="en-US" baseline="0" dirty="0" smtClean="0"/>
              <a:t> </a:t>
            </a:r>
            <a:r>
              <a:rPr lang="en-US" baseline="0" dirty="0" err="1" smtClean="0"/>
              <a:t>klassen</a:t>
            </a:r>
            <a:r>
              <a:rPr lang="en-US" baseline="0" dirty="0" smtClean="0"/>
              <a:t> og </a:t>
            </a:r>
            <a:r>
              <a:rPr lang="en-US" baseline="0" dirty="0" err="1" smtClean="0"/>
              <a:t>evt</a:t>
            </a:r>
            <a:r>
              <a:rPr lang="en-US" baseline="0" dirty="0" smtClean="0"/>
              <a:t>. </a:t>
            </a:r>
            <a:r>
              <a:rPr lang="en-US" baseline="0" dirty="0" err="1" smtClean="0"/>
              <a:t>Bruge</a:t>
            </a:r>
            <a:r>
              <a:rPr lang="en-US" baseline="0" dirty="0" smtClean="0"/>
              <a:t> </a:t>
            </a:r>
            <a:r>
              <a:rPr lang="en-US" baseline="0" dirty="0" err="1" smtClean="0"/>
              <a:t>dette</a:t>
            </a:r>
            <a:r>
              <a:rPr lang="en-US" baseline="0" dirty="0" smtClean="0"/>
              <a:t> </a:t>
            </a:r>
            <a:r>
              <a:rPr lang="en-US" baseline="0" dirty="0" err="1" smtClean="0"/>
              <a:t>til</a:t>
            </a:r>
            <a:r>
              <a:rPr lang="en-US" baseline="0" dirty="0" smtClean="0"/>
              <a:t> at </a:t>
            </a:r>
            <a:r>
              <a:rPr lang="en-US" baseline="0" dirty="0" err="1" smtClean="0"/>
              <a:t>justere</a:t>
            </a:r>
            <a:r>
              <a:rPr lang="en-US" baseline="0" dirty="0" smtClean="0"/>
              <a:t> I </a:t>
            </a:r>
            <a:r>
              <a:rPr lang="en-US" baseline="0" dirty="0" err="1" smtClean="0"/>
              <a:t>dagens</a:t>
            </a:r>
            <a:r>
              <a:rPr lang="en-US" baseline="0" dirty="0" smtClean="0"/>
              <a:t> program</a:t>
            </a:r>
            <a:endParaRPr lang="en-US" dirty="0" smtClean="0"/>
          </a:p>
          <a:p>
            <a:pPr marL="0" indent="0">
              <a:buFontTx/>
              <a:buNone/>
            </a:pPr>
            <a:endParaRPr lang="en-US" dirty="0" smtClean="0"/>
          </a:p>
          <a:p>
            <a:pPr marL="0" indent="0">
              <a:buFontTx/>
              <a:buNone/>
            </a:pPr>
            <a:r>
              <a:rPr lang="en-US" b="1" dirty="0" smtClean="0"/>
              <a:t>Signal-</a:t>
            </a:r>
            <a:r>
              <a:rPr lang="en-US" b="1" dirty="0" err="1" smtClean="0"/>
              <a:t>øvelser</a:t>
            </a:r>
            <a:r>
              <a:rPr lang="en-US" dirty="0" smtClean="0"/>
              <a:t>:</a:t>
            </a:r>
            <a:endParaRPr lang="da-DK" dirty="0" smtClean="0"/>
          </a:p>
          <a:p>
            <a:pPr marL="171450" indent="-171450">
              <a:buFontTx/>
              <a:buChar char="-"/>
            </a:pPr>
            <a:r>
              <a:rPr lang="da-DK" dirty="0" smtClean="0"/>
              <a:t>Stå alle i en cirkel med afstand (</a:t>
            </a:r>
            <a:r>
              <a:rPr lang="da-DK" dirty="0" err="1" smtClean="0"/>
              <a:t>inkl</a:t>
            </a:r>
            <a:r>
              <a:rPr lang="da-DK" dirty="0" smtClean="0"/>
              <a:t> de voksne og/eller</a:t>
            </a:r>
            <a:r>
              <a:rPr lang="da-DK" baseline="0" dirty="0" smtClean="0"/>
              <a:t> </a:t>
            </a:r>
            <a:r>
              <a:rPr lang="da-DK" dirty="0" smtClean="0"/>
              <a:t>instruktør)</a:t>
            </a:r>
          </a:p>
          <a:p>
            <a:pPr marL="171450" indent="-171450">
              <a:buFontTx/>
              <a:buChar char="-"/>
            </a:pPr>
            <a:r>
              <a:rPr lang="da-DK" dirty="0" smtClean="0"/>
              <a:t>Stå så</a:t>
            </a:r>
            <a:r>
              <a:rPr lang="da-DK" baseline="0" dirty="0" smtClean="0"/>
              <a:t> alle kan se hinanden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Brug gestik/håndtegn </a:t>
            </a:r>
            <a:r>
              <a:rPr lang="da-DK" sz="1200" dirty="0" smtClean="0"/>
              <a:t>🙏</a:t>
            </a:r>
            <a:r>
              <a:rPr lang="da-DK" sz="1200" baseline="0" dirty="0" smtClean="0"/>
              <a:t> </a:t>
            </a:r>
            <a:r>
              <a:rPr lang="da-DK" baseline="0" dirty="0" smtClean="0"/>
              <a:t> til at sende et ”hej på den fede måde”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Variant: hand I hand og </a:t>
            </a:r>
            <a:r>
              <a:rPr lang="en-US" baseline="0" dirty="0" err="1" smtClean="0"/>
              <a:t>gode</a:t>
            </a:r>
            <a:r>
              <a:rPr lang="en-US" baseline="0" dirty="0" smtClean="0"/>
              <a:t> </a:t>
            </a:r>
            <a:r>
              <a:rPr lang="en-US" baseline="0" dirty="0" err="1" smtClean="0"/>
              <a:t>fede</a:t>
            </a:r>
            <a:r>
              <a:rPr lang="en-US" baseline="0" dirty="0" smtClean="0"/>
              <a:t> </a:t>
            </a:r>
            <a:r>
              <a:rPr lang="en-US" baseline="0" dirty="0" err="1" smtClean="0"/>
              <a:t>klem</a:t>
            </a:r>
            <a:r>
              <a:rPr lang="en-US" baseline="0" dirty="0" smtClean="0"/>
              <a:t> </a:t>
            </a:r>
            <a:r>
              <a:rPr lang="en-US" baseline="0" dirty="0" err="1" smtClean="0"/>
              <a:t>sendes</a:t>
            </a:r>
            <a:r>
              <a:rPr lang="en-US" baseline="0" dirty="0" smtClean="0"/>
              <a:t> </a:t>
            </a:r>
            <a:r>
              <a:rPr lang="en-US" baseline="0" dirty="0" err="1" smtClean="0"/>
              <a:t>rundt</a:t>
            </a:r>
            <a:endParaRPr lang="da-DK" baseline="0" dirty="0" smtClean="0"/>
          </a:p>
          <a:p>
            <a:pPr marL="171450" indent="-171450">
              <a:buFontTx/>
              <a:buChar char="-"/>
            </a:pPr>
            <a:r>
              <a:rPr lang="da-DK" baseline="0" dirty="0" smtClean="0"/>
              <a:t>Instruér ”send en hilsen som I mener vil blive modtaget på en gode og rigtig fed måde” - Det må gerne være alle mulige sjove, skøre, kropsligt fjollede, latterfremkaldende, søde, smilede hilsner</a:t>
            </a:r>
          </a:p>
          <a:p>
            <a:pPr marL="171450" indent="-171450">
              <a:buFontTx/>
              <a:buChar char="-"/>
            </a:pPr>
            <a:r>
              <a:rPr lang="da-DK" baseline="0" dirty="0" smtClean="0"/>
              <a:t>Variationer</a:t>
            </a:r>
          </a:p>
          <a:p>
            <a:pPr marL="628650" lvl="1" indent="-171450">
              <a:buFontTx/>
              <a:buChar char="-"/>
            </a:pPr>
            <a:r>
              <a:rPr lang="da-DK" baseline="0" dirty="0" smtClean="0"/>
              <a:t>Gentag men gør det hurtigere</a:t>
            </a:r>
          </a:p>
          <a:p>
            <a:pPr marL="628650" lvl="1" indent="-171450">
              <a:buFontTx/>
              <a:buChar char="-"/>
            </a:pPr>
            <a:r>
              <a:rPr lang="da-DK" baseline="0" dirty="0" smtClean="0"/>
              <a:t>Gentag men langsommere</a:t>
            </a:r>
          </a:p>
          <a:p>
            <a:pPr marL="171450" indent="-171450">
              <a:buFontTx/>
              <a:buChar char="-"/>
            </a:pPr>
            <a:r>
              <a:rPr lang="da-DK" baseline="0" dirty="0" smtClean="0"/>
              <a:t>STOP mens det er sjovt og inden det kammer over</a:t>
            </a:r>
            <a:endParaRPr lang="da-DK" dirty="0"/>
          </a:p>
        </p:txBody>
      </p:sp>
      <p:sp>
        <p:nvSpPr>
          <p:cNvPr id="4" name="Pladsholder til slidenummer 3"/>
          <p:cNvSpPr>
            <a:spLocks noGrp="1"/>
          </p:cNvSpPr>
          <p:nvPr>
            <p:ph type="sldNum" sz="quarter" idx="10"/>
          </p:nvPr>
        </p:nvSpPr>
        <p:spPr/>
        <p:txBody>
          <a:bodyPr/>
          <a:lstStyle/>
          <a:p>
            <a:fld id="{1CD74181-8AE5-4AE0-A6F6-B0653171B7CB}" type="slidenum">
              <a:rPr lang="da-DK" smtClean="0"/>
              <a:t>4</a:t>
            </a:fld>
            <a:endParaRPr lang="da-DK"/>
          </a:p>
        </p:txBody>
      </p:sp>
    </p:spTree>
    <p:extLst>
      <p:ext uri="{BB962C8B-B14F-4D97-AF65-F5344CB8AC3E}">
        <p14:creationId xmlns:p14="http://schemas.microsoft.com/office/powerpoint/2010/main" val="284012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defRPr/>
            </a:pPr>
            <a:r>
              <a:rPr lang="en-US" altLang="da-DK" sz="1200" b="1" dirty="0" err="1" smtClean="0"/>
              <a:t>Dagens</a:t>
            </a:r>
            <a:r>
              <a:rPr lang="en-US" altLang="da-DK" sz="1200" b="1" dirty="0" smtClean="0"/>
              <a:t> rammer</a:t>
            </a:r>
            <a:r>
              <a:rPr lang="en-US" altLang="da-DK" sz="1200" dirty="0" smtClean="0"/>
              <a:t>:</a:t>
            </a:r>
            <a:endParaRPr lang="da-DK" altLang="da-DK" sz="1200" dirty="0" smtClean="0"/>
          </a:p>
          <a:p>
            <a:pPr marL="165364" indent="-165364" eaLnBrk="1" hangingPunct="1">
              <a:spcBef>
                <a:spcPct val="0"/>
              </a:spcBef>
              <a:buFont typeface="Arial" panose="020B0604020202020204" pitchFamily="34" charset="0"/>
              <a:buChar char="•"/>
              <a:defRPr/>
            </a:pPr>
            <a:r>
              <a:rPr lang="en-US" altLang="da-DK" sz="1200" dirty="0" smtClean="0"/>
              <a:t>Vi </a:t>
            </a:r>
            <a:r>
              <a:rPr lang="en-US" altLang="da-DK" sz="1200" dirty="0" err="1" smtClean="0"/>
              <a:t>følger</a:t>
            </a:r>
            <a:r>
              <a:rPr lang="en-US" altLang="da-DK" sz="1200" dirty="0" smtClean="0"/>
              <a:t> </a:t>
            </a:r>
            <a:r>
              <a:rPr lang="en-US" altLang="da-DK" sz="1200" dirty="0" err="1" smtClean="0"/>
              <a:t>ringetiderne</a:t>
            </a:r>
            <a:endParaRPr lang="en-US" altLang="da-DK" sz="1200" dirty="0" smtClean="0"/>
          </a:p>
          <a:p>
            <a:pPr marL="165364" indent="-165364" eaLnBrk="1" hangingPunct="1">
              <a:spcBef>
                <a:spcPct val="0"/>
              </a:spcBef>
              <a:buFont typeface="Arial" panose="020B0604020202020204" pitchFamily="34" charset="0"/>
              <a:buChar char="•"/>
              <a:defRPr/>
            </a:pPr>
            <a:r>
              <a:rPr lang="en-US" altLang="da-DK" sz="1200" dirty="0" err="1" smtClean="0"/>
              <a:t>Har</a:t>
            </a:r>
            <a:r>
              <a:rPr lang="en-US" altLang="da-DK" sz="1200" baseline="0" dirty="0" smtClean="0"/>
              <a:t> </a:t>
            </a:r>
            <a:r>
              <a:rPr lang="en-US" altLang="da-DK" sz="1200" baseline="0" dirty="0" err="1" smtClean="0"/>
              <a:t>klassen</a:t>
            </a:r>
            <a:r>
              <a:rPr lang="en-US" altLang="da-DK" sz="1200" baseline="0" dirty="0" smtClean="0"/>
              <a:t> </a:t>
            </a:r>
            <a:r>
              <a:rPr lang="en-US" altLang="da-DK" sz="1200" baseline="0" dirty="0" err="1" smtClean="0"/>
              <a:t>andre</a:t>
            </a:r>
            <a:r>
              <a:rPr lang="en-US" altLang="da-DK" sz="1200" baseline="0" dirty="0" smtClean="0"/>
              <a:t> </a:t>
            </a:r>
            <a:r>
              <a:rPr lang="en-US" altLang="da-DK" sz="1200" baseline="0" dirty="0" err="1" smtClean="0"/>
              <a:t>pauser</a:t>
            </a:r>
            <a:r>
              <a:rPr lang="en-US" altLang="da-DK" sz="1200" baseline="0" dirty="0" smtClean="0"/>
              <a:t> vi </a:t>
            </a:r>
            <a:r>
              <a:rPr lang="en-US" altLang="da-DK" sz="1200" baseline="0" dirty="0" err="1" smtClean="0"/>
              <a:t>skal</a:t>
            </a:r>
            <a:r>
              <a:rPr lang="en-US" altLang="da-DK" sz="1200" baseline="0" dirty="0" smtClean="0"/>
              <a:t> </a:t>
            </a:r>
            <a:r>
              <a:rPr lang="en-US" altLang="da-DK" sz="1200" baseline="0" dirty="0" err="1" smtClean="0"/>
              <a:t>tage</a:t>
            </a:r>
            <a:r>
              <a:rPr lang="en-US" altLang="da-DK" sz="1200" baseline="0" dirty="0" smtClean="0"/>
              <a:t> </a:t>
            </a:r>
            <a:r>
              <a:rPr lang="en-US" altLang="da-DK" sz="1200" baseline="0" dirty="0" err="1" smtClean="0"/>
              <a:t>hensyn</a:t>
            </a:r>
            <a:r>
              <a:rPr lang="en-US" altLang="da-DK" sz="1200" baseline="0" dirty="0" smtClean="0"/>
              <a:t> </a:t>
            </a:r>
            <a:r>
              <a:rPr lang="en-US" altLang="da-DK" sz="1200" baseline="0" dirty="0" err="1" smtClean="0"/>
              <a:t>til</a:t>
            </a:r>
            <a:r>
              <a:rPr lang="en-US" altLang="da-DK" sz="1200" baseline="0" dirty="0" smtClean="0"/>
              <a:t>? (relevant </a:t>
            </a:r>
            <a:r>
              <a:rPr lang="en-US" altLang="da-DK" sz="1200" baseline="0" dirty="0" err="1" smtClean="0"/>
              <a:t>hvis</a:t>
            </a:r>
            <a:r>
              <a:rPr lang="en-US" altLang="da-DK" sz="1200" baseline="0" dirty="0" smtClean="0"/>
              <a:t> </a:t>
            </a:r>
            <a:r>
              <a:rPr lang="en-US" altLang="da-DK" sz="1200" baseline="0" dirty="0" err="1" smtClean="0"/>
              <a:t>undervisning</a:t>
            </a:r>
            <a:r>
              <a:rPr lang="en-US" altLang="da-DK" sz="1200" baseline="0" dirty="0" smtClean="0"/>
              <a:t> </a:t>
            </a:r>
            <a:r>
              <a:rPr lang="en-US" altLang="da-DK" sz="1200" baseline="0" dirty="0" err="1" smtClean="0"/>
              <a:t>er</a:t>
            </a:r>
            <a:r>
              <a:rPr lang="en-US" altLang="da-DK" sz="1200" baseline="0" dirty="0" smtClean="0"/>
              <a:t> mere end </a:t>
            </a:r>
            <a:r>
              <a:rPr lang="en-US" altLang="da-DK" sz="1200" baseline="0" dirty="0" err="1" smtClean="0"/>
              <a:t>én</a:t>
            </a:r>
            <a:r>
              <a:rPr lang="en-US" altLang="da-DK" sz="1200" baseline="0" dirty="0" smtClean="0"/>
              <a:t> </a:t>
            </a:r>
            <a:r>
              <a:rPr lang="en-US" altLang="da-DK" sz="1200" baseline="0" dirty="0" err="1" smtClean="0"/>
              <a:t>lektion</a:t>
            </a:r>
            <a:r>
              <a:rPr lang="en-US" altLang="da-DK" sz="1200" baseline="0" dirty="0" smtClean="0"/>
              <a:t> </a:t>
            </a:r>
            <a:r>
              <a:rPr lang="en-US" altLang="da-DK" sz="1200" baseline="0" dirty="0" err="1" smtClean="0"/>
              <a:t>eller</a:t>
            </a:r>
            <a:r>
              <a:rPr lang="en-US" altLang="da-DK" sz="1200" baseline="0" dirty="0" smtClean="0"/>
              <a:t> der </a:t>
            </a:r>
            <a:r>
              <a:rPr lang="en-US" altLang="da-DK" sz="1200" baseline="0" dirty="0" err="1" smtClean="0"/>
              <a:t>er</a:t>
            </a:r>
            <a:r>
              <a:rPr lang="en-US" altLang="da-DK" sz="1200" baseline="0" dirty="0" smtClean="0"/>
              <a:t> 10’er mad)</a:t>
            </a:r>
            <a:endParaRPr lang="da-DK" altLang="da-DK" sz="1200" dirty="0" smtClean="0"/>
          </a:p>
          <a:p>
            <a:pPr marL="165364" indent="-165364" eaLnBrk="1" hangingPunct="1">
              <a:spcBef>
                <a:spcPct val="0"/>
              </a:spcBef>
              <a:buFont typeface="Arial" panose="020B0604020202020204" pitchFamily="34" charset="0"/>
              <a:buChar char="•"/>
              <a:defRPr/>
            </a:pPr>
            <a:r>
              <a:rPr lang="da-DK" altLang="da-DK" sz="1200" dirty="0" smtClean="0"/>
              <a:t>Fx Det er tilladt at spise og drikke undervejs for at holde energien så højt som muligt</a:t>
            </a:r>
          </a:p>
          <a:p>
            <a:pPr marL="165364" indent="-165364" eaLnBrk="1" hangingPunct="1">
              <a:spcBef>
                <a:spcPct val="0"/>
              </a:spcBef>
              <a:buFont typeface="Arial" panose="020B0604020202020204" pitchFamily="34" charset="0"/>
              <a:buChar char="•"/>
              <a:defRPr/>
            </a:pPr>
            <a:r>
              <a:rPr lang="da-DK" altLang="da-DK" sz="1200" dirty="0" smtClean="0"/>
              <a:t>Fx Det er tilladt at række hånden op, hvis man har noget at sige </a:t>
            </a:r>
            <a:r>
              <a:rPr lang="da-DK" altLang="da-DK" sz="1200" dirty="0" smtClean="0">
                <a:sym typeface="Wingdings" panose="05000000000000000000" pitchFamily="2" charset="2"/>
              </a:rPr>
              <a:t> det er nemlig nemmest for mig at høre Jeres inputs ét af gangen – så vil I hjælpe mig med det?</a:t>
            </a:r>
          </a:p>
        </p:txBody>
      </p:sp>
      <p:sp>
        <p:nvSpPr>
          <p:cNvPr id="4" name="Pladsholder til slidenummer 3"/>
          <p:cNvSpPr>
            <a:spLocks noGrp="1"/>
          </p:cNvSpPr>
          <p:nvPr>
            <p:ph type="sldNum" sz="quarter" idx="10"/>
          </p:nvPr>
        </p:nvSpPr>
        <p:spPr/>
        <p:txBody>
          <a:bodyPr/>
          <a:lstStyle/>
          <a:p>
            <a:fld id="{1CD74181-8AE5-4AE0-A6F6-B0653171B7CB}" type="slidenum">
              <a:rPr lang="da-DK" smtClean="0"/>
              <a:t>5</a:t>
            </a:fld>
            <a:endParaRPr lang="da-DK"/>
          </a:p>
        </p:txBody>
      </p:sp>
    </p:spTree>
    <p:extLst>
      <p:ext uri="{BB962C8B-B14F-4D97-AF65-F5344CB8AC3E}">
        <p14:creationId xmlns:p14="http://schemas.microsoft.com/office/powerpoint/2010/main" val="381669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Tid</a:t>
            </a:r>
            <a:r>
              <a:rPr lang="da-DK" b="0" dirty="0" smtClean="0"/>
              <a:t>: 8-25 minutter</a:t>
            </a:r>
          </a:p>
          <a:p>
            <a:endParaRPr lang="da-DK" b="0" dirty="0" smtClean="0"/>
          </a:p>
          <a:p>
            <a:r>
              <a:rPr lang="da-DK" b="1" dirty="0" smtClean="0"/>
              <a:t>Øvelse:</a:t>
            </a:r>
            <a:r>
              <a:rPr lang="da-DK" b="1" baseline="0" dirty="0" smtClean="0"/>
              <a:t> få gang i elevernes egne hjerner ift. at vise interesse (for hinanden)</a:t>
            </a:r>
            <a:endParaRPr lang="da-DK" b="1" dirty="0" smtClean="0"/>
          </a:p>
          <a:p>
            <a:pPr marL="171450" indent="-171450">
              <a:buFontTx/>
              <a:buChar char="-"/>
            </a:pPr>
            <a:r>
              <a:rPr lang="da-DK" b="0" baseline="0" dirty="0" smtClean="0"/>
              <a:t>Brug ”korte møder” spørgsmål – du som underunderviser må hjertens gerne bruge den erfaring og viden til at; prioritere, slette, ændre, tilføje eller bruge dine egne spørgsmål lige så tosset du vil </a:t>
            </a:r>
            <a:r>
              <a:rPr lang="da-DK" b="0" baseline="0" dirty="0" smtClean="0">
                <a:sym typeface="Wingdings" panose="05000000000000000000" pitchFamily="2" charset="2"/>
              </a:rPr>
              <a:t></a:t>
            </a:r>
            <a:endParaRPr lang="da-DK" b="0" baseline="0" dirty="0" smtClean="0"/>
          </a:p>
          <a:p>
            <a:pPr marL="171450" indent="-171450">
              <a:buFontTx/>
              <a:buChar char="-"/>
            </a:pPr>
            <a:r>
              <a:rPr lang="da-DK" b="0" baseline="0" dirty="0" smtClean="0"/>
              <a:t>Sørg for at der er printet spørgsmål til alle grupperne</a:t>
            </a:r>
          </a:p>
          <a:p>
            <a:pPr marL="171450" indent="-171450">
              <a:buFontTx/>
              <a:buChar char="-"/>
            </a:pPr>
            <a:r>
              <a:rPr lang="da-DK" b="0" baseline="0" dirty="0" smtClean="0"/>
              <a:t>Del op i grupper af 2</a:t>
            </a:r>
          </a:p>
          <a:p>
            <a:pPr marL="171450" indent="-171450">
              <a:buFontTx/>
              <a:buChar char="-"/>
            </a:pPr>
            <a:r>
              <a:rPr lang="da-DK" b="0" baseline="0" dirty="0" smtClean="0"/>
              <a:t>En deltager trækker spørgsmålet på kortet og læser kortet op</a:t>
            </a:r>
          </a:p>
          <a:p>
            <a:pPr marL="171450" indent="-171450">
              <a:buFontTx/>
              <a:buChar char="-"/>
            </a:pPr>
            <a:r>
              <a:rPr lang="da-DK" b="0" baseline="0" dirty="0" smtClean="0"/>
              <a:t>Den anden svarer mens den ene aktivt lytter til svaret (gerne suppleret med øjenkontakt, stille perioder og </a:t>
            </a:r>
            <a:r>
              <a:rPr lang="da-DK" b="0" baseline="0" dirty="0" err="1" smtClean="0"/>
              <a:t>lyttelyde</a:t>
            </a:r>
            <a:r>
              <a:rPr lang="da-DK" b="0" baseline="0" dirty="0" smtClean="0"/>
              <a:t>)</a:t>
            </a:r>
          </a:p>
          <a:p>
            <a:pPr marL="171450" indent="-171450">
              <a:buFontTx/>
              <a:buChar char="-"/>
            </a:pPr>
            <a:r>
              <a:rPr lang="da-DK" b="0" baseline="0" dirty="0" smtClean="0"/>
              <a:t>Byt nu således den anden trækker et spørgsmål og aktivt lytter mens den ene svarer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OBS </a:t>
            </a:r>
            <a:r>
              <a:rPr lang="da-DK" baseline="0" dirty="0" smtClean="0"/>
              <a:t>det er tilladt at melde pas hvis man gerne vil have stillet et andet spørgsmål </a:t>
            </a:r>
            <a:r>
              <a:rPr lang="da-DK" b="1" baseline="0" dirty="0" smtClean="0"/>
              <a:t>HUSK</a:t>
            </a:r>
            <a:endParaRPr lang="da-DK" baseline="0" dirty="0" smtClean="0"/>
          </a:p>
          <a:p>
            <a:pPr marL="0" indent="0">
              <a:buFontTx/>
              <a:buNone/>
            </a:pPr>
            <a:endParaRPr lang="da-DK" b="0" dirty="0" smtClean="0"/>
          </a:p>
          <a:p>
            <a:pPr marL="0" indent="0">
              <a:buFontTx/>
              <a:buNone/>
            </a:pPr>
            <a:r>
              <a:rPr lang="da-DK" b="0" u="sng" dirty="0" smtClean="0"/>
              <a:t>Variationer</a:t>
            </a:r>
            <a:r>
              <a:rPr lang="da-DK" b="0" dirty="0" smtClean="0"/>
              <a:t>:</a:t>
            </a:r>
          </a:p>
          <a:p>
            <a:r>
              <a:rPr lang="da-DK" b="1" dirty="0" smtClean="0"/>
              <a:t>Øvelse 1</a:t>
            </a:r>
            <a:r>
              <a:rPr lang="da-DK" b="0" dirty="0" smtClean="0"/>
              <a:t>: 2&amp;2 – </a:t>
            </a:r>
            <a:r>
              <a:rPr lang="da-DK" b="0" dirty="0" err="1" smtClean="0"/>
              <a:t>duade</a:t>
            </a:r>
            <a:r>
              <a:rPr lang="da-DK" b="0" dirty="0" smtClean="0"/>
              <a:t> (nemmest)</a:t>
            </a:r>
          </a:p>
          <a:p>
            <a:pPr marL="228600" indent="-228600">
              <a:buFont typeface="+mj-lt"/>
              <a:buAutoNum type="arabicPeriod"/>
            </a:pPr>
            <a:r>
              <a:rPr lang="da-DK" b="1" dirty="0" smtClean="0"/>
              <a:t>Makkersnak </a:t>
            </a:r>
            <a:r>
              <a:rPr lang="da-DK" b="0" dirty="0" smtClean="0">
                <a:sym typeface="Webdings" panose="05030102010509060703" pitchFamily="18" charset="2"/>
              </a:rPr>
              <a:t></a:t>
            </a:r>
            <a:r>
              <a:rPr lang="da-DK" dirty="0" smtClean="0"/>
              <a:t>:</a:t>
            </a:r>
            <a:r>
              <a:rPr lang="da-DK" baseline="0" dirty="0" smtClean="0"/>
              <a:t> én stiller spørgsmålet – den anden svarer. Aktiv lytning</a:t>
            </a:r>
          </a:p>
          <a:p>
            <a:pPr marL="228600" indent="-228600">
              <a:buFont typeface="+mj-lt"/>
              <a:buAutoNum type="arabicPeriod"/>
            </a:pPr>
            <a:r>
              <a:rPr lang="da-DK" b="1" baseline="0" dirty="0" smtClean="0"/>
              <a:t>Byt </a:t>
            </a:r>
            <a:r>
              <a:rPr lang="da-DK" baseline="0" dirty="0" smtClean="0"/>
              <a:t>således den anden stiller et spørgsmål, og den første svarer. </a:t>
            </a:r>
          </a:p>
          <a:p>
            <a:pPr marL="0" indent="0">
              <a:buFont typeface="+mj-lt"/>
              <a:buNone/>
            </a:pPr>
            <a:endParaRPr lang="da-DK" baseline="0" dirty="0" smtClean="0"/>
          </a:p>
          <a:p>
            <a:r>
              <a:rPr lang="da-DK" b="1" dirty="0" smtClean="0"/>
              <a:t>Øvelse 2</a:t>
            </a:r>
            <a:r>
              <a:rPr lang="da-DK" b="0" dirty="0" smtClean="0"/>
              <a:t>: 3&amp;3 – triade (sværere)</a:t>
            </a:r>
          </a:p>
          <a:p>
            <a:pPr marL="228600" indent="-228600">
              <a:buFont typeface="+mj-lt"/>
              <a:buAutoNum type="arabicPeriod"/>
            </a:pPr>
            <a:r>
              <a:rPr lang="da-DK" b="1" dirty="0" smtClean="0"/>
              <a:t> </a:t>
            </a:r>
            <a:r>
              <a:rPr lang="da-DK" b="0" dirty="0" smtClean="0">
                <a:sym typeface="Webdings" panose="05030102010509060703" pitchFamily="18" charset="2"/>
              </a:rPr>
              <a:t></a:t>
            </a:r>
            <a:r>
              <a:rPr lang="da-DK" dirty="0" smtClean="0"/>
              <a:t>:</a:t>
            </a:r>
            <a:r>
              <a:rPr lang="da-DK" baseline="0" dirty="0" smtClean="0"/>
              <a:t> én stiller spørgsmålet og lg lytter aktivt men den anden svarer – en tredje observerer og holder øje med al god positiv interesse.</a:t>
            </a:r>
          </a:p>
          <a:p>
            <a:pPr marL="228600" indent="-228600">
              <a:buFont typeface="+mj-lt"/>
              <a:buAutoNum type="arabicPeriod"/>
            </a:pPr>
            <a:r>
              <a:rPr lang="da-DK" baseline="0" dirty="0" smtClean="0"/>
              <a:t>Observatør giver feedback på al god positiv interesse der har været</a:t>
            </a:r>
          </a:p>
          <a:p>
            <a:pPr marL="228600" indent="-228600">
              <a:buFont typeface="+mj-lt"/>
              <a:buAutoNum type="arabicPeriod"/>
            </a:pPr>
            <a:r>
              <a:rPr lang="da-DK" b="1" baseline="0" dirty="0" smtClean="0"/>
              <a:t>Byt </a:t>
            </a:r>
            <a:r>
              <a:rPr lang="da-DK" baseline="0" dirty="0" smtClean="0"/>
              <a:t>således alle får prøvet alle tre roller</a:t>
            </a:r>
          </a:p>
          <a:p>
            <a:pPr marL="0" indent="0">
              <a:buFont typeface="+mj-lt"/>
              <a:buNone/>
            </a:pPr>
            <a:r>
              <a:rPr lang="da-DK" baseline="0" dirty="0" smtClean="0"/>
              <a:t>HUSK at have tid nok til alle tre får prøvet alle tre roller!!</a:t>
            </a:r>
          </a:p>
          <a:p>
            <a:pPr marL="0" indent="0">
              <a:buFont typeface="+mj-lt"/>
              <a:buNone/>
            </a:pPr>
            <a:endParaRPr lang="da-DK" dirty="0" smtClean="0"/>
          </a:p>
          <a:p>
            <a:pPr marL="0" indent="0">
              <a:buFont typeface="+mj-lt"/>
              <a:buNone/>
            </a:pPr>
            <a:r>
              <a:rPr lang="da-DK" dirty="0" smtClean="0"/>
              <a:t>God fornøjelse!</a:t>
            </a:r>
            <a:endParaRPr lang="da-DK" dirty="0"/>
          </a:p>
        </p:txBody>
      </p:sp>
      <p:sp>
        <p:nvSpPr>
          <p:cNvPr id="4" name="Pladsholder til slidenummer 3"/>
          <p:cNvSpPr>
            <a:spLocks noGrp="1"/>
          </p:cNvSpPr>
          <p:nvPr>
            <p:ph type="sldNum" sz="quarter" idx="10"/>
          </p:nvPr>
        </p:nvSpPr>
        <p:spPr/>
        <p:txBody>
          <a:bodyPr/>
          <a:lstStyle/>
          <a:p>
            <a:fld id="{1CD74181-8AE5-4AE0-A6F6-B0653171B7CB}" type="slidenum">
              <a:rPr lang="da-DK" smtClean="0"/>
              <a:t>6</a:t>
            </a:fld>
            <a:endParaRPr lang="da-DK"/>
          </a:p>
        </p:txBody>
      </p:sp>
    </p:spTree>
    <p:extLst>
      <p:ext uri="{BB962C8B-B14F-4D97-AF65-F5344CB8AC3E}">
        <p14:creationId xmlns:p14="http://schemas.microsoft.com/office/powerpoint/2010/main" val="878694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Tid</a:t>
            </a:r>
            <a:r>
              <a:rPr lang="da-DK" b="0" dirty="0" smtClean="0"/>
              <a:t>: 8-25 minutter</a:t>
            </a:r>
          </a:p>
          <a:p>
            <a:endParaRPr lang="da-DK" b="0" dirty="0" smtClean="0"/>
          </a:p>
          <a:p>
            <a:r>
              <a:rPr lang="da-DK" b="1" dirty="0" smtClean="0"/>
              <a:t>Øvelse:</a:t>
            </a:r>
            <a:r>
              <a:rPr lang="da-DK" b="1" baseline="0" dirty="0" smtClean="0"/>
              <a:t> få gang i elevernes egne hjerner ift. at vise interesse for hinanden med spørgekort</a:t>
            </a:r>
            <a:endParaRPr lang="da-DK" b="1" dirty="0" smtClean="0"/>
          </a:p>
          <a:p>
            <a:pPr marL="171450" indent="-171450">
              <a:buFontTx/>
              <a:buChar char="-"/>
            </a:pPr>
            <a:r>
              <a:rPr lang="da-DK" b="0" baseline="0" dirty="0" smtClean="0"/>
              <a:t>Brug ”korte møder” spørgsmål – du som underunderviser må hjertens gerne bruge den erfaring og viden til at; prioritere, udvælge, slette, ændre, tilføje eller bruge dine egne spørgsmål lige så tosset du vil </a:t>
            </a:r>
            <a:r>
              <a:rPr lang="da-DK" b="0" baseline="0" dirty="0" smtClean="0">
                <a:sym typeface="Wingdings" panose="05000000000000000000" pitchFamily="2" charset="2"/>
              </a:rPr>
              <a:t></a:t>
            </a:r>
            <a:endParaRPr lang="da-DK" b="0" baseline="0" dirty="0" smtClean="0"/>
          </a:p>
          <a:p>
            <a:pPr marL="171450" indent="-171450">
              <a:buFontTx/>
              <a:buChar char="-"/>
            </a:pPr>
            <a:r>
              <a:rPr lang="da-DK" b="0" baseline="0" dirty="0" smtClean="0"/>
              <a:t>Sørg for 1) enten at bruge </a:t>
            </a:r>
            <a:r>
              <a:rPr lang="da-DK" b="0" baseline="0" dirty="0" err="1" smtClean="0"/>
              <a:t>powerpoint</a:t>
            </a:r>
            <a:r>
              <a:rPr lang="da-DK" b="0" baseline="0" dirty="0" smtClean="0"/>
              <a:t> eller 2) at alle spørgsmål er printet til alle par</a:t>
            </a:r>
          </a:p>
          <a:p>
            <a:pPr marL="171450" indent="-171450">
              <a:buFontTx/>
              <a:buChar char="-"/>
            </a:pPr>
            <a:r>
              <a:rPr lang="da-DK" b="0" baseline="0" dirty="0" smtClean="0"/>
              <a:t>Del op i grupper af 2</a:t>
            </a:r>
          </a:p>
          <a:p>
            <a:pPr marL="171450" indent="-171450">
              <a:buFontTx/>
              <a:buChar char="-"/>
            </a:pPr>
            <a:r>
              <a:rPr lang="da-DK" b="0" baseline="0" dirty="0" smtClean="0"/>
              <a:t>En ene deltager spørger om spørgsmål et/ trækker et spørgsmålskort</a:t>
            </a:r>
          </a:p>
          <a:p>
            <a:pPr marL="171450" indent="-171450">
              <a:buFontTx/>
              <a:buChar char="-"/>
            </a:pPr>
            <a:r>
              <a:rPr lang="da-DK" b="0" baseline="0" dirty="0" smtClean="0"/>
              <a:t>Den anden svarer mens den ene lytter til svaret (gerne suppleret med øjenkontakt, </a:t>
            </a:r>
            <a:r>
              <a:rPr lang="da-DK" b="0" baseline="0" dirty="0" err="1" smtClean="0"/>
              <a:t>lyttelyde</a:t>
            </a:r>
            <a:r>
              <a:rPr lang="da-DK" b="0" baseline="0" dirty="0" smtClean="0"/>
              <a:t> og periodisk stilhed)</a:t>
            </a:r>
          </a:p>
          <a:p>
            <a:pPr marL="171450" indent="-171450">
              <a:buFontTx/>
              <a:buChar char="-"/>
            </a:pPr>
            <a:r>
              <a:rPr lang="da-DK" b="0" baseline="0" dirty="0" smtClean="0"/>
              <a:t>Byt nu således den anden svarer på samme spørgsmål eller trækker et nyt spørgsmål og den ene svarer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OBS </a:t>
            </a:r>
            <a:r>
              <a:rPr lang="da-DK" baseline="0" dirty="0" smtClean="0"/>
              <a:t>det er tilladt at melde pas hvis man gerne vil have stillet et andet spørgsmål</a:t>
            </a:r>
          </a:p>
          <a:p>
            <a:pPr marL="0" indent="0">
              <a:buFontTx/>
              <a:buNone/>
            </a:pPr>
            <a:endParaRPr lang="da-DK" b="0" dirty="0" smtClean="0"/>
          </a:p>
          <a:p>
            <a:pPr marL="0" indent="0">
              <a:buFontTx/>
              <a:buNone/>
            </a:pPr>
            <a:r>
              <a:rPr lang="da-DK" b="0" u="sng" dirty="0" smtClean="0"/>
              <a:t>Variationer</a:t>
            </a:r>
            <a:r>
              <a:rPr lang="da-DK" b="0" dirty="0" smtClean="0"/>
              <a:t>:</a:t>
            </a:r>
          </a:p>
          <a:p>
            <a:r>
              <a:rPr lang="da-DK" b="1" dirty="0" smtClean="0"/>
              <a:t>Øvelse 1</a:t>
            </a:r>
            <a:r>
              <a:rPr lang="da-DK" b="0" dirty="0" smtClean="0"/>
              <a:t>: 2&amp;2 – </a:t>
            </a:r>
            <a:r>
              <a:rPr lang="da-DK" b="0" dirty="0" err="1" smtClean="0"/>
              <a:t>duade</a:t>
            </a:r>
            <a:endParaRPr lang="da-DK" b="0" dirty="0" smtClean="0"/>
          </a:p>
          <a:p>
            <a:pPr marL="228600" indent="-228600">
              <a:buFont typeface="+mj-lt"/>
              <a:buAutoNum type="arabicPeriod"/>
            </a:pPr>
            <a:r>
              <a:rPr lang="da-DK" b="1" dirty="0" smtClean="0"/>
              <a:t>Makkersnak </a:t>
            </a:r>
            <a:r>
              <a:rPr lang="da-DK" b="0" dirty="0" smtClean="0">
                <a:sym typeface="Webdings" panose="05030102010509060703" pitchFamily="18" charset="2"/>
              </a:rPr>
              <a:t></a:t>
            </a:r>
            <a:r>
              <a:rPr lang="da-DK" dirty="0" smtClean="0"/>
              <a:t>:</a:t>
            </a:r>
            <a:r>
              <a:rPr lang="da-DK" baseline="0" dirty="0" smtClean="0"/>
              <a:t> én stiller spørgsmålet – den anden svarer. </a:t>
            </a:r>
          </a:p>
          <a:p>
            <a:pPr marL="228600" indent="-228600">
              <a:buFont typeface="+mj-lt"/>
              <a:buAutoNum type="arabicPeriod"/>
            </a:pPr>
            <a:r>
              <a:rPr lang="da-DK" b="1" baseline="0" dirty="0" smtClean="0"/>
              <a:t>Byt </a:t>
            </a:r>
            <a:r>
              <a:rPr lang="da-DK" baseline="0" dirty="0" smtClean="0"/>
              <a:t>således den anden stiller et spørgsmål, og den første svarer. </a:t>
            </a:r>
          </a:p>
          <a:p>
            <a:pPr marL="0" indent="0">
              <a:buFont typeface="+mj-lt"/>
              <a:buNone/>
            </a:pPr>
            <a:endParaRPr lang="da-DK" baseline="0" dirty="0" smtClean="0"/>
          </a:p>
          <a:p>
            <a:r>
              <a:rPr lang="da-DK" b="1" dirty="0" smtClean="0"/>
              <a:t>Øvelse 2</a:t>
            </a:r>
            <a:r>
              <a:rPr lang="da-DK" b="0" dirty="0" smtClean="0"/>
              <a:t>: 3&amp;3 - triade</a:t>
            </a:r>
          </a:p>
          <a:p>
            <a:pPr marL="228600" indent="-228600">
              <a:buFont typeface="+mj-lt"/>
              <a:buAutoNum type="arabicPeriod"/>
            </a:pPr>
            <a:r>
              <a:rPr lang="da-DK" b="1" dirty="0" smtClean="0"/>
              <a:t> </a:t>
            </a:r>
            <a:r>
              <a:rPr lang="da-DK" b="0" dirty="0" smtClean="0">
                <a:sym typeface="Webdings" panose="05030102010509060703" pitchFamily="18" charset="2"/>
              </a:rPr>
              <a:t></a:t>
            </a:r>
            <a:r>
              <a:rPr lang="da-DK" dirty="0" smtClean="0"/>
              <a:t>:</a:t>
            </a:r>
            <a:r>
              <a:rPr lang="da-DK" baseline="0" dirty="0" smtClean="0"/>
              <a:t> én stiller spørgsmålet – de to andre svarer. </a:t>
            </a:r>
          </a:p>
          <a:p>
            <a:pPr marL="228600" indent="-228600">
              <a:buFont typeface="+mj-lt"/>
              <a:buAutoNum type="arabicPeriod"/>
            </a:pPr>
            <a:r>
              <a:rPr lang="da-DK" b="1" baseline="0" dirty="0" smtClean="0"/>
              <a:t>Byt </a:t>
            </a:r>
            <a:r>
              <a:rPr lang="da-DK" baseline="0" dirty="0" smtClean="0"/>
              <a:t>således den anden stiller et spørgsmål, og de andre to svarer.</a:t>
            </a:r>
            <a:endParaRPr lang="da-DK" dirty="0" smtClean="0"/>
          </a:p>
          <a:p>
            <a:pPr marL="0" indent="0">
              <a:buFont typeface="+mj-lt"/>
              <a:buNone/>
            </a:pPr>
            <a:endParaRPr lang="da-DK" dirty="0" smtClean="0"/>
          </a:p>
          <a:p>
            <a:pPr marL="0" indent="0">
              <a:buFont typeface="+mj-lt"/>
              <a:buNone/>
            </a:pPr>
            <a:r>
              <a:rPr lang="da-DK" dirty="0" smtClean="0"/>
              <a:t>God fornøjelse!</a:t>
            </a:r>
            <a:endParaRPr lang="da-DK" dirty="0"/>
          </a:p>
        </p:txBody>
      </p:sp>
      <p:sp>
        <p:nvSpPr>
          <p:cNvPr id="4" name="Pladsholder til slidenummer 3"/>
          <p:cNvSpPr>
            <a:spLocks noGrp="1"/>
          </p:cNvSpPr>
          <p:nvPr>
            <p:ph type="sldNum" sz="quarter" idx="10"/>
          </p:nvPr>
        </p:nvSpPr>
        <p:spPr/>
        <p:txBody>
          <a:bodyPr/>
          <a:lstStyle/>
          <a:p>
            <a:fld id="{1CD74181-8AE5-4AE0-A6F6-B0653171B7CB}" type="slidenum">
              <a:rPr lang="da-DK" smtClean="0"/>
              <a:t>7</a:t>
            </a:fld>
            <a:endParaRPr lang="da-DK"/>
          </a:p>
        </p:txBody>
      </p:sp>
    </p:spTree>
    <p:extLst>
      <p:ext uri="{BB962C8B-B14F-4D97-AF65-F5344CB8AC3E}">
        <p14:creationId xmlns:p14="http://schemas.microsoft.com/office/powerpoint/2010/main" val="129759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Tid</a:t>
            </a:r>
            <a:r>
              <a:rPr lang="da-DK" b="0" dirty="0" smtClean="0"/>
              <a:t>: 3-7 minutter</a:t>
            </a:r>
          </a:p>
          <a:p>
            <a:endParaRPr lang="da-DK" b="0" dirty="0" smtClean="0"/>
          </a:p>
          <a:p>
            <a:r>
              <a:rPr lang="da-DK" b="1" dirty="0" smtClean="0"/>
              <a:t>Øvelse:</a:t>
            </a:r>
            <a:r>
              <a:rPr lang="da-DK" b="1" baseline="0" dirty="0" smtClean="0"/>
              <a:t> genopladning</a:t>
            </a:r>
          </a:p>
          <a:p>
            <a:r>
              <a:rPr lang="da-DK" b="0" baseline="0" dirty="0" smtClean="0"/>
              <a:t>Få frisk luft i lokalet til hjerne og krop, drik lidt vand, spis en snack og tag en slapper i klasseværelset inden vi starter igen</a:t>
            </a:r>
            <a:endParaRPr lang="da-DK" b="0" dirty="0" smtClean="0"/>
          </a:p>
        </p:txBody>
      </p:sp>
      <p:sp>
        <p:nvSpPr>
          <p:cNvPr id="4" name="Pladsholder til slidenummer 3"/>
          <p:cNvSpPr>
            <a:spLocks noGrp="1"/>
          </p:cNvSpPr>
          <p:nvPr>
            <p:ph type="sldNum" sz="quarter" idx="10"/>
          </p:nvPr>
        </p:nvSpPr>
        <p:spPr/>
        <p:txBody>
          <a:bodyPr/>
          <a:lstStyle/>
          <a:p>
            <a:fld id="{1CD74181-8AE5-4AE0-A6F6-B0653171B7CB}" type="slidenum">
              <a:rPr lang="da-DK" smtClean="0"/>
              <a:t>8</a:t>
            </a:fld>
            <a:endParaRPr lang="da-DK"/>
          </a:p>
        </p:txBody>
      </p:sp>
    </p:spTree>
    <p:extLst>
      <p:ext uri="{BB962C8B-B14F-4D97-AF65-F5344CB8AC3E}">
        <p14:creationId xmlns:p14="http://schemas.microsoft.com/office/powerpoint/2010/main" val="4988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Tid 10-25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Kendskab skaber relation. Når vi tør dele med hinanden skaber vi fundament for trivsel i form af samhørighed, tillid og fællesskab.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Øvelse: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TÆNK individuelt </a:t>
            </a:r>
            <a:r>
              <a:rPr lang="da-DK" baseline="0" dirty="0" smtClean="0">
                <a:sym typeface="Webdings" panose="05030102010509060703" pitchFamily="18" charset="2"/>
              </a:rPr>
              <a:t>mens der er stille - over spørgsmålene i </a:t>
            </a:r>
            <a:r>
              <a:rPr lang="da-DK" baseline="0" dirty="0" err="1" smtClean="0">
                <a:sym typeface="Webdings" panose="05030102010509060703" pitchFamily="18" charset="2"/>
              </a:rPr>
              <a:t>ca</a:t>
            </a:r>
            <a:r>
              <a:rPr lang="da-DK" baseline="0" dirty="0" smtClean="0">
                <a:sym typeface="Webdings" panose="05030102010509060703" pitchFamily="18" charset="2"/>
              </a:rPr>
              <a:t> 5-6 minutter = det er vigtigere at holde øje med alle er færdige, end at holde tiden -  husk hensyn til dem der har brug for at tænke sig om og stadig arbejder eller forkort hvis alle er færdige før tid!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smtClean="0"/>
              <a:t>LYT &amp; SNAK – sæt eleverne sammen 2 &amp; 2</a:t>
            </a:r>
            <a:r>
              <a:rPr lang="da-DK" baseline="0" dirty="0" smtClean="0"/>
              <a:t> </a:t>
            </a:r>
            <a:r>
              <a:rPr lang="da-DK" dirty="0" smtClean="0"/>
              <a:t>med en klassekammerat </a:t>
            </a:r>
            <a:r>
              <a:rPr lang="da-DK" dirty="0" smtClean="0">
                <a:sym typeface="Webdings" panose="05030102010509060703" pitchFamily="18" charset="2"/>
              </a:rPr>
              <a:t>+ - en lytter aktivt,</a:t>
            </a:r>
            <a:r>
              <a:rPr lang="da-DK" baseline="0" dirty="0" smtClean="0">
                <a:sym typeface="Webdings" panose="05030102010509060703" pitchFamily="18" charset="2"/>
              </a:rPr>
              <a:t> den anden fortæller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sym typeface="Webdings" panose="05030102010509060703" pitchFamily="18" charset="2"/>
              </a:rPr>
              <a:t>Spørg nu rundt i grupperne/ par; ”hvad snakkede I om?”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sym typeface="Webdings" panose="05030102010509060703" pitchFamily="18" charset="2"/>
              </a:rPr>
              <a:t>Spørg måske også; ”Hvad var din makker især god til som lytter?”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OBS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Er der nogen der har modstand/ ikke vil fortælle om noget der virkelig interesserer dem, så spørg dem hvad de så vil fortælle om? En hobby? Noget de godt kan lide (mad, være sammen med vennerne </a:t>
            </a:r>
            <a:r>
              <a:rPr lang="da-DK" baseline="0" dirty="0" err="1" smtClean="0"/>
              <a:t>etc</a:t>
            </a:r>
            <a:r>
              <a:rPr lang="da-DK" baseline="0" dirty="0" smtClean="0"/>
              <a:t>), Træning? Aften? Onsdag? Pauser?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Måske de vil lave par øvelsen sammen med klasselæren eller dig? Spørg </a:t>
            </a:r>
            <a:r>
              <a:rPr lang="da-DK" baseline="0" dirty="0" smtClean="0">
                <a:sym typeface="Wingdings" panose="05000000000000000000" pitchFamily="2" charset="2"/>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sym typeface="Wingdings" panose="05000000000000000000" pitchFamily="2" charset="2"/>
              </a:rPr>
              <a:t>Det er OK at melde pas – måske deltager har brug for at se øvelsen an (også mere end én gang)? Inviter løbende vedkommende med ind i legen igen </a:t>
            </a:r>
          </a:p>
        </p:txBody>
      </p:sp>
      <p:sp>
        <p:nvSpPr>
          <p:cNvPr id="4" name="Pladsholder til slidenummer 3"/>
          <p:cNvSpPr>
            <a:spLocks noGrp="1"/>
          </p:cNvSpPr>
          <p:nvPr>
            <p:ph type="sldNum" sz="quarter" idx="10"/>
          </p:nvPr>
        </p:nvSpPr>
        <p:spPr/>
        <p:txBody>
          <a:bodyPr/>
          <a:lstStyle/>
          <a:p>
            <a:fld id="{1CD74181-8AE5-4AE0-A6F6-B0653171B7CB}" type="slidenum">
              <a:rPr lang="da-DK" smtClean="0"/>
              <a:t>9</a:t>
            </a:fld>
            <a:endParaRPr lang="da-DK"/>
          </a:p>
        </p:txBody>
      </p:sp>
    </p:spTree>
    <p:extLst>
      <p:ext uri="{BB962C8B-B14F-4D97-AF65-F5344CB8AC3E}">
        <p14:creationId xmlns:p14="http://schemas.microsoft.com/office/powerpoint/2010/main" val="378235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smtClean="0"/>
              <a:t>Klik for at redigere i master</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7" name="Date Placeholder 6"/>
          <p:cNvSpPr>
            <a:spLocks noGrp="1"/>
          </p:cNvSpPr>
          <p:nvPr>
            <p:ph type="dt" sz="half" idx="10"/>
          </p:nvPr>
        </p:nvSpPr>
        <p:spPr/>
        <p:txBody>
          <a:bodyPr/>
          <a:lstStyle/>
          <a:p>
            <a:fld id="{1160EA64-D806-43AC-9DF2-F8C432F32B4C}" type="datetimeFigureOut">
              <a:rPr lang="en-US" dirty="0"/>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10/6/2024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1583436" y="3143250"/>
            <a:ext cx="4270248" cy="2596776"/>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7" name="Date Placeholder 6"/>
          <p:cNvSpPr>
            <a:spLocks noGrp="1"/>
          </p:cNvSpPr>
          <p:nvPr>
            <p:ph type="dt" sz="half" idx="10"/>
          </p:nvPr>
        </p:nvSpPr>
        <p:spPr/>
        <p:txBody>
          <a:bodyPr/>
          <a:lstStyle/>
          <a:p>
            <a:fld id="{4F7D4976-E339-4826-83B7-FBD03F55ECF8}" type="datetimeFigureOut">
              <a:rPr lang="en-US" dirty="0"/>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smtClean="0"/>
              <a:t>Klik for at redigere i master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smtClean="0"/>
              <a:t>Klik for at redigere i master</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9" name="Date Placeholder 8"/>
          <p:cNvSpPr>
            <a:spLocks noGrp="1"/>
          </p:cNvSpPr>
          <p:nvPr>
            <p:ph type="dt" sz="half" idx="10"/>
          </p:nvPr>
        </p:nvSpPr>
        <p:spPr/>
        <p:txBody>
          <a:bodyPr/>
          <a:lstStyle/>
          <a:p>
            <a:fld id="{D1BE4249-C0D0-4B06-8692-E8BB871AF643}" type="datetimeFigureOut">
              <a:rPr lang="en-US" dirty="0"/>
              <a:t>10/6/2024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10/6/2024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10/6/2024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perspekt2.d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mhoa@hillerod.d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661065" y="469075"/>
            <a:ext cx="2389116" cy="707886"/>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METODIK</a:t>
            </a:r>
            <a:endParaRPr lang="da-DK" sz="4000" dirty="0">
              <a:effectLst>
                <a:outerShdw blurRad="38100" dist="38100" dir="2700000" algn="tl">
                  <a:srgbClr val="000000">
                    <a:alpha val="43137"/>
                  </a:srgbClr>
                </a:outerShdw>
              </a:effectLst>
            </a:endParaRPr>
          </a:p>
        </p:txBody>
      </p:sp>
      <p:sp>
        <p:nvSpPr>
          <p:cNvPr id="3" name="Tekstfelt 2"/>
          <p:cNvSpPr txBox="1"/>
          <p:nvPr/>
        </p:nvSpPr>
        <p:spPr>
          <a:xfrm rot="20700000">
            <a:off x="2230289" y="850065"/>
            <a:ext cx="875561" cy="369332"/>
          </a:xfrm>
          <a:prstGeom prst="rect">
            <a:avLst/>
          </a:prstGeom>
          <a:noFill/>
        </p:spPr>
        <p:txBody>
          <a:bodyPr wrap="none" rtlCol="0">
            <a:spAutoFit/>
          </a:bodyPr>
          <a:lstStyle/>
          <a:p>
            <a:r>
              <a:rPr lang="en-US" dirty="0" err="1" smtClean="0"/>
              <a:t>Stillads</a:t>
            </a:r>
            <a:r>
              <a:rPr lang="en-US" dirty="0" smtClean="0"/>
              <a:t>:</a:t>
            </a:r>
            <a:endParaRPr lang="da-DK" dirty="0"/>
          </a:p>
        </p:txBody>
      </p:sp>
      <p:graphicFrame>
        <p:nvGraphicFramePr>
          <p:cNvPr id="4" name="Diagram 3"/>
          <p:cNvGraphicFramePr/>
          <p:nvPr>
            <p:extLst/>
          </p:nvPr>
        </p:nvGraphicFramePr>
        <p:xfrm>
          <a:off x="3045724" y="353943"/>
          <a:ext cx="6100553"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felt 4"/>
          <p:cNvSpPr txBox="1"/>
          <p:nvPr/>
        </p:nvSpPr>
        <p:spPr>
          <a:xfrm>
            <a:off x="2794623" y="3237148"/>
            <a:ext cx="6602755" cy="2862322"/>
          </a:xfrm>
          <a:prstGeom prst="rect">
            <a:avLst/>
          </a:prstGeom>
          <a:noFill/>
        </p:spPr>
        <p:txBody>
          <a:bodyPr wrap="square" rtlCol="0">
            <a:spAutoFit/>
          </a:bodyPr>
          <a:lstStyle/>
          <a:p>
            <a:r>
              <a:rPr lang="da-DK" dirty="0"/>
              <a:t>Generel </a:t>
            </a:r>
            <a:r>
              <a:rPr lang="da-DK" dirty="0" smtClean="0"/>
              <a:t>forebyggelse i Basen/SSP, Hillerød Kommune.</a:t>
            </a:r>
            <a:endParaRPr lang="da-DK" dirty="0"/>
          </a:p>
          <a:p>
            <a:r>
              <a:rPr lang="da-DK" dirty="0"/>
              <a:t>Vi bygger vores indsatser på viden om hvad der virker, og ikke virker i det forebyggende </a:t>
            </a:r>
            <a:r>
              <a:rPr lang="da-DK" dirty="0" smtClean="0"/>
              <a:t>SSP-arbejde. Kort fortalt er det der virker:</a:t>
            </a:r>
            <a:endParaRPr lang="da-DK" dirty="0"/>
          </a:p>
          <a:p>
            <a:pPr marL="285750" indent="-285750">
              <a:buFont typeface="Wingdings" panose="05000000000000000000" pitchFamily="2" charset="2"/>
              <a:buChar char="ü"/>
            </a:pPr>
            <a:r>
              <a:rPr lang="da-DK" dirty="0" smtClean="0"/>
              <a:t>Social teambuilding - samarbejdsøvelser</a:t>
            </a:r>
            <a:endParaRPr lang="da-DK" dirty="0"/>
          </a:p>
          <a:p>
            <a:pPr marL="285750" indent="-285750">
              <a:buFont typeface="Wingdings" panose="05000000000000000000" pitchFamily="2" charset="2"/>
              <a:buChar char="ü"/>
            </a:pPr>
            <a:r>
              <a:rPr lang="da-DK" dirty="0" smtClean="0"/>
              <a:t>Gensidige hjælperelationer – få og give hjælp</a:t>
            </a:r>
            <a:endParaRPr lang="da-DK" dirty="0"/>
          </a:p>
          <a:p>
            <a:pPr marL="285750" indent="-285750">
              <a:buFont typeface="Wingdings" panose="05000000000000000000" pitchFamily="2" charset="2"/>
              <a:buChar char="ü"/>
            </a:pPr>
            <a:r>
              <a:rPr lang="da-DK" dirty="0" smtClean="0"/>
              <a:t>Social </a:t>
            </a:r>
            <a:r>
              <a:rPr lang="da-DK" dirty="0"/>
              <a:t>Pejling </a:t>
            </a:r>
            <a:r>
              <a:rPr lang="da-DK" dirty="0" smtClean="0"/>
              <a:t>- </a:t>
            </a:r>
            <a:r>
              <a:rPr lang="da-DK" dirty="0"/>
              <a:t>flertalsmisforståelser</a:t>
            </a:r>
          </a:p>
          <a:p>
            <a:pPr marL="285750" indent="-285750">
              <a:buFont typeface="Wingdings" panose="05000000000000000000" pitchFamily="2" charset="2"/>
              <a:buChar char="ü"/>
            </a:pPr>
            <a:r>
              <a:rPr lang="da-DK" dirty="0" smtClean="0"/>
              <a:t>Direkte </a:t>
            </a:r>
            <a:r>
              <a:rPr lang="da-DK" dirty="0"/>
              <a:t>kontakt og </a:t>
            </a:r>
            <a:r>
              <a:rPr lang="da-DK" dirty="0" smtClean="0"/>
              <a:t>samtale - kommunikation</a:t>
            </a:r>
            <a:endParaRPr lang="da-DK" dirty="0"/>
          </a:p>
          <a:p>
            <a:pPr marL="285750" indent="-285750">
              <a:buFont typeface="Wingdings" panose="05000000000000000000" pitchFamily="2" charset="2"/>
              <a:buChar char="ü"/>
            </a:pPr>
            <a:r>
              <a:rPr lang="da-DK" dirty="0" smtClean="0"/>
              <a:t>Aktiv </a:t>
            </a:r>
            <a:r>
              <a:rPr lang="da-DK" dirty="0"/>
              <a:t>inddragelse af </a:t>
            </a:r>
            <a:r>
              <a:rPr lang="da-DK" dirty="0" smtClean="0"/>
              <a:t>forældre/ lokalsamfundet/ elever - demokrati</a:t>
            </a:r>
            <a:endParaRPr lang="da-DK" dirty="0"/>
          </a:p>
          <a:p>
            <a:pPr marL="285750" indent="-285750">
              <a:buFont typeface="Wingdings" panose="05000000000000000000" pitchFamily="2" charset="2"/>
              <a:buChar char="ü"/>
            </a:pPr>
            <a:r>
              <a:rPr lang="da-DK" dirty="0" smtClean="0"/>
              <a:t>Uformel </a:t>
            </a:r>
            <a:r>
              <a:rPr lang="da-DK" dirty="0"/>
              <a:t>positiv social </a:t>
            </a:r>
            <a:r>
              <a:rPr lang="da-DK" dirty="0" smtClean="0"/>
              <a:t>kontrol – social selvregulering fx nabohjælp </a:t>
            </a:r>
            <a:endParaRPr lang="da-DK" dirty="0"/>
          </a:p>
          <a:p>
            <a:pPr marL="285750" indent="-285750">
              <a:buFont typeface="Wingdings" panose="05000000000000000000" pitchFamily="2" charset="2"/>
              <a:buChar char="ü"/>
            </a:pPr>
            <a:r>
              <a:rPr lang="da-DK" dirty="0" smtClean="0"/>
              <a:t>Konstruktiv konfliktløsning – ungemægling </a:t>
            </a:r>
            <a:endParaRPr lang="da-DK" dirty="0"/>
          </a:p>
        </p:txBody>
      </p:sp>
    </p:spTree>
    <p:extLst>
      <p:ext uri="{BB962C8B-B14F-4D97-AF65-F5344CB8AC3E}">
        <p14:creationId xmlns:p14="http://schemas.microsoft.com/office/powerpoint/2010/main" val="3062431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kstfelt 5"/>
          <p:cNvSpPr txBox="1"/>
          <p:nvPr/>
        </p:nvSpPr>
        <p:spPr>
          <a:xfrm>
            <a:off x="585403" y="1234835"/>
            <a:ext cx="4513820" cy="5016758"/>
          </a:xfrm>
          <a:prstGeom prst="rect">
            <a:avLst/>
          </a:prstGeom>
          <a:noFill/>
        </p:spPr>
        <p:txBody>
          <a:bodyPr wrap="square" rtlCol="0">
            <a:spAutoFit/>
          </a:bodyPr>
          <a:lstStyle/>
          <a:p>
            <a:r>
              <a:rPr lang="da-DK" sz="4400" b="1" dirty="0" smtClean="0">
                <a:solidFill>
                  <a:schemeClr val="bg1"/>
                </a:solidFill>
              </a:rPr>
              <a:t>Hvordan viser</a:t>
            </a:r>
          </a:p>
          <a:p>
            <a:r>
              <a:rPr lang="da-DK" sz="4400" b="1" dirty="0" smtClean="0">
                <a:solidFill>
                  <a:schemeClr val="bg1"/>
                </a:solidFill>
              </a:rPr>
              <a:t>vi interesse?</a:t>
            </a:r>
          </a:p>
          <a:p>
            <a:r>
              <a:rPr lang="da-DK" sz="2400" dirty="0" smtClean="0">
                <a:solidFill>
                  <a:schemeClr val="bg1"/>
                </a:solidFill>
              </a:rPr>
              <a:t>Fx ny i klassen, samarbejde mv.</a:t>
            </a:r>
          </a:p>
          <a:p>
            <a:endParaRPr lang="da-DK" sz="2400" dirty="0">
              <a:solidFill>
                <a:schemeClr val="bg1"/>
              </a:solidFill>
            </a:endParaRPr>
          </a:p>
          <a:p>
            <a:r>
              <a:rPr lang="da-DK" sz="3200" dirty="0" smtClean="0">
                <a:solidFill>
                  <a:schemeClr val="bg1"/>
                </a:solidFill>
              </a:rPr>
              <a:t>Hvad tror du?</a:t>
            </a:r>
          </a:p>
          <a:p>
            <a:endParaRPr lang="da-DK" sz="3200" dirty="0" smtClean="0">
              <a:solidFill>
                <a:schemeClr val="bg1"/>
              </a:solidFill>
            </a:endParaRPr>
          </a:p>
          <a:p>
            <a:pPr marL="457200" indent="-457200">
              <a:buAutoNum type="arabicPeriod"/>
            </a:pPr>
            <a:r>
              <a:rPr lang="da-DK" sz="3200" dirty="0" smtClean="0">
                <a:solidFill>
                  <a:schemeClr val="bg1"/>
                </a:solidFill>
              </a:rPr>
              <a:t>Tænk 1-2 minut</a:t>
            </a:r>
          </a:p>
          <a:p>
            <a:pPr marL="457200" indent="-457200">
              <a:buAutoNum type="arabicPeriod"/>
            </a:pPr>
            <a:r>
              <a:rPr lang="da-DK" sz="3200" dirty="0" smtClean="0">
                <a:solidFill>
                  <a:schemeClr val="bg1"/>
                </a:solidFill>
              </a:rPr>
              <a:t>Udfyld i grupperne</a:t>
            </a:r>
          </a:p>
          <a:p>
            <a:pPr marL="457200" indent="-457200">
              <a:buAutoNum type="arabicPeriod"/>
            </a:pPr>
            <a:r>
              <a:rPr lang="da-DK" sz="3200" dirty="0" smtClean="0">
                <a:solidFill>
                  <a:schemeClr val="bg1"/>
                </a:solidFill>
              </a:rPr>
              <a:t>Byd ind</a:t>
            </a:r>
            <a:endParaRPr lang="da-DK" sz="3200" dirty="0">
              <a:solidFill>
                <a:schemeClr val="bg1"/>
              </a:solidFill>
            </a:endParaRPr>
          </a:p>
          <a:p>
            <a:endParaRPr lang="da-DK" sz="2400" dirty="0">
              <a:solidFill>
                <a:schemeClr val="bg1"/>
              </a:solidFill>
            </a:endParaRPr>
          </a:p>
        </p:txBody>
      </p:sp>
      <p:graphicFrame>
        <p:nvGraphicFramePr>
          <p:cNvPr id="7" name="Tabel 6">
            <a:extLst>
              <a:ext uri="{FF2B5EF4-FFF2-40B4-BE49-F238E27FC236}">
                <a16:creationId xmlns:a16="http://schemas.microsoft.com/office/drawing/2014/main" id="{E62F31B8-1C06-A54C-847D-998EF4276D6A}"/>
              </a:ext>
            </a:extLst>
          </p:cNvPr>
          <p:cNvGraphicFramePr>
            <a:graphicFrameLocks noGrp="1"/>
          </p:cNvGraphicFramePr>
          <p:nvPr>
            <p:extLst>
              <p:ext uri="{D42A27DB-BD31-4B8C-83A1-F6EECF244321}">
                <p14:modId xmlns:p14="http://schemas.microsoft.com/office/powerpoint/2010/main" val="1102253319"/>
              </p:ext>
            </p:extLst>
          </p:nvPr>
        </p:nvGraphicFramePr>
        <p:xfrm>
          <a:off x="5099223" y="1336033"/>
          <a:ext cx="6895069" cy="4445030"/>
        </p:xfrm>
        <a:graphic>
          <a:graphicData uri="http://schemas.openxmlformats.org/drawingml/2006/table">
            <a:tbl>
              <a:tblPr firstRow="1" bandRow="1">
                <a:tableStyleId>{9DCAF9ED-07DC-4A11-8D7F-57B35C25682E}</a:tableStyleId>
              </a:tblPr>
              <a:tblGrid>
                <a:gridCol w="6895069">
                  <a:extLst>
                    <a:ext uri="{9D8B030D-6E8A-4147-A177-3AD203B41FA5}">
                      <a16:colId xmlns:a16="http://schemas.microsoft.com/office/drawing/2014/main" val="20000"/>
                    </a:ext>
                  </a:extLst>
                </a:gridCol>
              </a:tblGrid>
              <a:tr h="444503">
                <a:tc>
                  <a:txBody>
                    <a:bodyPr/>
                    <a:lstStyle/>
                    <a:p>
                      <a:pPr algn="ctr"/>
                      <a:r>
                        <a:rPr lang="da-DK" sz="2200" b="0" dirty="0" smtClean="0">
                          <a:solidFill>
                            <a:schemeClr val="bg1"/>
                          </a:solidFill>
                        </a:rPr>
                        <a:t>Sådan vises</a:t>
                      </a:r>
                      <a:r>
                        <a:rPr lang="da-DK" sz="2200" b="0" baseline="0" dirty="0" smtClean="0">
                          <a:solidFill>
                            <a:schemeClr val="bg1"/>
                          </a:solidFill>
                        </a:rPr>
                        <a:t> interesse:</a:t>
                      </a:r>
                      <a:endParaRPr lang="da-DK" sz="2200" b="0" dirty="0">
                        <a:solidFill>
                          <a:schemeClr val="bg1"/>
                        </a:solidFill>
                      </a:endParaRPr>
                    </a:p>
                  </a:txBody>
                  <a:tcPr marL="0" marR="0" marT="50665" marB="50665"/>
                </a:tc>
                <a:extLst>
                  <a:ext uri="{0D108BD9-81ED-4DB2-BD59-A6C34878D82A}">
                    <a16:rowId xmlns:a16="http://schemas.microsoft.com/office/drawing/2014/main" val="10000"/>
                  </a:ext>
                </a:extLst>
              </a:tr>
              <a:tr h="444503">
                <a:tc>
                  <a:txBody>
                    <a:bodyPr/>
                    <a:lstStyle/>
                    <a:p>
                      <a:pPr marL="457200" indent="-457200">
                        <a:buFont typeface="+mj-lt"/>
                        <a:buAutoNum type="arabicPeriod"/>
                      </a:pPr>
                      <a:endParaRPr lang="da-DK" sz="2200" b="0" dirty="0">
                        <a:solidFill>
                          <a:schemeClr val="bg1"/>
                        </a:solidFill>
                      </a:endParaRPr>
                    </a:p>
                  </a:txBody>
                  <a:tcPr marL="0" marR="0" marT="50665" marB="50665"/>
                </a:tc>
                <a:extLst>
                  <a:ext uri="{0D108BD9-81ED-4DB2-BD59-A6C34878D82A}">
                    <a16:rowId xmlns:a16="http://schemas.microsoft.com/office/drawing/2014/main" val="10001"/>
                  </a:ext>
                </a:extLst>
              </a:tr>
              <a:tr h="444503">
                <a:tc>
                  <a:txBody>
                    <a:bodyPr/>
                    <a:lstStyle/>
                    <a:p>
                      <a:pPr marL="457200" indent="-457200">
                        <a:buFont typeface="+mj-lt"/>
                        <a:buAutoNum type="arabicPeriod"/>
                      </a:pPr>
                      <a:endParaRPr lang="da-DK" sz="2200" b="0" dirty="0">
                        <a:solidFill>
                          <a:schemeClr val="bg1"/>
                        </a:solidFill>
                      </a:endParaRPr>
                    </a:p>
                  </a:txBody>
                  <a:tcPr marL="0" marR="0" marT="50665" marB="50665"/>
                </a:tc>
                <a:extLst>
                  <a:ext uri="{0D108BD9-81ED-4DB2-BD59-A6C34878D82A}">
                    <a16:rowId xmlns:a16="http://schemas.microsoft.com/office/drawing/2014/main" val="10002"/>
                  </a:ext>
                </a:extLst>
              </a:tr>
              <a:tr h="444503">
                <a:tc>
                  <a:txBody>
                    <a:bodyPr/>
                    <a:lstStyle/>
                    <a:p>
                      <a:pPr marL="457200" indent="-457200">
                        <a:buFont typeface="+mj-lt"/>
                        <a:buAutoNum type="arabicPeriod"/>
                      </a:pPr>
                      <a:endParaRPr lang="da-DK" sz="2200" b="0" dirty="0">
                        <a:solidFill>
                          <a:schemeClr val="bg1"/>
                        </a:solidFill>
                      </a:endParaRPr>
                    </a:p>
                  </a:txBody>
                  <a:tcPr marL="0" marR="0" marT="50665" marB="50665"/>
                </a:tc>
                <a:extLst>
                  <a:ext uri="{0D108BD9-81ED-4DB2-BD59-A6C34878D82A}">
                    <a16:rowId xmlns:a16="http://schemas.microsoft.com/office/drawing/2014/main" val="10003"/>
                  </a:ext>
                </a:extLst>
              </a:tr>
              <a:tr h="444503">
                <a:tc>
                  <a:txBody>
                    <a:bodyPr/>
                    <a:lstStyle/>
                    <a:p>
                      <a:pPr marL="457200" indent="-457200">
                        <a:buFont typeface="+mj-lt"/>
                        <a:buAutoNum type="arabicPeriod"/>
                      </a:pPr>
                      <a:endParaRPr lang="da-DK" sz="2200" b="0" dirty="0">
                        <a:solidFill>
                          <a:schemeClr val="bg1"/>
                        </a:solidFill>
                      </a:endParaRPr>
                    </a:p>
                  </a:txBody>
                  <a:tcPr marL="0" marR="0" marT="50665" marB="50665"/>
                </a:tc>
                <a:extLst>
                  <a:ext uri="{0D108BD9-81ED-4DB2-BD59-A6C34878D82A}">
                    <a16:rowId xmlns:a16="http://schemas.microsoft.com/office/drawing/2014/main" val="10004"/>
                  </a:ext>
                </a:extLst>
              </a:tr>
              <a:tr h="444503">
                <a:tc>
                  <a:txBody>
                    <a:bodyPr/>
                    <a:lstStyle/>
                    <a:p>
                      <a:pPr marL="457200" indent="-457200">
                        <a:buFont typeface="+mj-lt"/>
                        <a:buAutoNum type="arabicPeriod"/>
                      </a:pPr>
                      <a:endParaRPr lang="da-DK" sz="2200" b="0" dirty="0">
                        <a:solidFill>
                          <a:schemeClr val="bg1"/>
                        </a:solidFill>
                      </a:endParaRPr>
                    </a:p>
                  </a:txBody>
                  <a:tcPr marL="0" marR="0" marT="50665" marB="50665"/>
                </a:tc>
                <a:extLst>
                  <a:ext uri="{0D108BD9-81ED-4DB2-BD59-A6C34878D82A}">
                    <a16:rowId xmlns:a16="http://schemas.microsoft.com/office/drawing/2014/main" val="10005"/>
                  </a:ext>
                </a:extLst>
              </a:tr>
              <a:tr h="444503">
                <a:tc>
                  <a:txBody>
                    <a:bodyPr/>
                    <a:lstStyle/>
                    <a:p>
                      <a:pPr marL="457200" indent="-457200">
                        <a:buFont typeface="+mj-lt"/>
                        <a:buAutoNum type="arabicPeriod"/>
                      </a:pPr>
                      <a:endParaRPr lang="da-DK" sz="2200" b="0" dirty="0">
                        <a:solidFill>
                          <a:schemeClr val="bg1"/>
                        </a:solidFill>
                      </a:endParaRPr>
                    </a:p>
                  </a:txBody>
                  <a:tcPr marL="0" marR="0" marT="50665" marB="50665"/>
                </a:tc>
                <a:extLst>
                  <a:ext uri="{0D108BD9-81ED-4DB2-BD59-A6C34878D82A}">
                    <a16:rowId xmlns:a16="http://schemas.microsoft.com/office/drawing/2014/main" val="10006"/>
                  </a:ext>
                </a:extLst>
              </a:tr>
              <a:tr h="444503">
                <a:tc>
                  <a:txBody>
                    <a:bodyPr/>
                    <a:lstStyle/>
                    <a:p>
                      <a:pPr marL="457200" indent="-457200">
                        <a:buFont typeface="+mj-lt"/>
                        <a:buAutoNum type="arabicPeriod"/>
                      </a:pPr>
                      <a:endParaRPr lang="da-DK" sz="2200" b="0" dirty="0">
                        <a:solidFill>
                          <a:schemeClr val="bg1"/>
                        </a:solidFill>
                      </a:endParaRPr>
                    </a:p>
                  </a:txBody>
                  <a:tcPr marL="0" marR="0" marT="50665" marB="50665"/>
                </a:tc>
                <a:extLst>
                  <a:ext uri="{0D108BD9-81ED-4DB2-BD59-A6C34878D82A}">
                    <a16:rowId xmlns:a16="http://schemas.microsoft.com/office/drawing/2014/main" val="10007"/>
                  </a:ext>
                </a:extLst>
              </a:tr>
              <a:tr h="444503">
                <a:tc>
                  <a:txBody>
                    <a:bodyPr/>
                    <a:lstStyle/>
                    <a:p>
                      <a:pPr marL="457200" indent="-457200">
                        <a:buFont typeface="+mj-lt"/>
                        <a:buAutoNum type="arabicPeriod"/>
                      </a:pPr>
                      <a:endParaRPr lang="da-DK" sz="2200" b="0" dirty="0">
                        <a:solidFill>
                          <a:schemeClr val="bg1"/>
                        </a:solidFill>
                      </a:endParaRPr>
                    </a:p>
                  </a:txBody>
                  <a:tcPr marL="0" marR="0" marT="50665" marB="50665"/>
                </a:tc>
                <a:extLst>
                  <a:ext uri="{0D108BD9-81ED-4DB2-BD59-A6C34878D82A}">
                    <a16:rowId xmlns:a16="http://schemas.microsoft.com/office/drawing/2014/main" val="10008"/>
                  </a:ext>
                </a:extLst>
              </a:tr>
              <a:tr h="444503">
                <a:tc>
                  <a:txBody>
                    <a:bodyPr/>
                    <a:lstStyle/>
                    <a:p>
                      <a:pPr marL="457200" indent="-457200">
                        <a:buFont typeface="+mj-lt"/>
                        <a:buAutoNum type="arabicPeriod"/>
                      </a:pPr>
                      <a:endParaRPr lang="da-DK" sz="2200" b="0" dirty="0">
                        <a:solidFill>
                          <a:schemeClr val="bg1"/>
                        </a:solidFill>
                      </a:endParaRPr>
                    </a:p>
                  </a:txBody>
                  <a:tcPr marL="0" marR="0" marT="50665" marB="5066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10019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effectLst>
                  <a:outerShdw blurRad="38100" dist="38100" dir="2700000" algn="tl">
                    <a:srgbClr val="000000">
                      <a:alpha val="43137"/>
                    </a:srgbClr>
                  </a:outerShdw>
                </a:effectLst>
              </a:rPr>
              <a:t>TJEK UD</a:t>
            </a:r>
            <a:endParaRPr lang="da-DK" dirty="0">
              <a:effectLst>
                <a:outerShdw blurRad="38100" dist="38100" dir="2700000" algn="tl">
                  <a:srgbClr val="000000">
                    <a:alpha val="43137"/>
                  </a:srgbClr>
                </a:outerShdw>
              </a:effectLst>
            </a:endParaRPr>
          </a:p>
        </p:txBody>
      </p:sp>
      <p:sp>
        <p:nvSpPr>
          <p:cNvPr id="5" name="Pladsholder til tekst 4"/>
          <p:cNvSpPr>
            <a:spLocks noGrp="1"/>
          </p:cNvSpPr>
          <p:nvPr>
            <p:ph type="body" sz="half" idx="2"/>
          </p:nvPr>
        </p:nvSpPr>
        <p:spPr>
          <a:xfrm>
            <a:off x="1115567" y="3549918"/>
            <a:ext cx="3861381" cy="2194036"/>
          </a:xfrm>
        </p:spPr>
        <p:txBody>
          <a:bodyPr>
            <a:normAutofit/>
          </a:bodyPr>
          <a:lstStyle/>
          <a:p>
            <a:r>
              <a:rPr lang="en-US" sz="2200" dirty="0" smtClean="0">
                <a:solidFill>
                  <a:schemeClr val="bg1"/>
                </a:solidFill>
              </a:rPr>
              <a:t>Vis et </a:t>
            </a:r>
            <a:r>
              <a:rPr lang="en-US" sz="2200" dirty="0" err="1" smtClean="0">
                <a:solidFill>
                  <a:schemeClr val="bg1"/>
                </a:solidFill>
              </a:rPr>
              <a:t>kropssprog</a:t>
            </a:r>
            <a:r>
              <a:rPr lang="en-US" sz="2200" dirty="0" smtClean="0">
                <a:solidFill>
                  <a:schemeClr val="bg1"/>
                </a:solidFill>
              </a:rPr>
              <a:t> der…: </a:t>
            </a:r>
          </a:p>
          <a:p>
            <a:r>
              <a:rPr lang="en-US" sz="2200" b="1" dirty="0" err="1" smtClean="0">
                <a:solidFill>
                  <a:schemeClr val="bg1"/>
                </a:solidFill>
              </a:rPr>
              <a:t>viser</a:t>
            </a:r>
            <a:r>
              <a:rPr lang="en-US" sz="2200" b="1" dirty="0" smtClean="0">
                <a:solidFill>
                  <a:schemeClr val="bg1"/>
                </a:solidFill>
              </a:rPr>
              <a:t> god </a:t>
            </a:r>
            <a:r>
              <a:rPr lang="en-US" sz="2200" b="1" dirty="0" err="1" smtClean="0">
                <a:solidFill>
                  <a:schemeClr val="bg1"/>
                </a:solidFill>
              </a:rPr>
              <a:t>positiv</a:t>
            </a:r>
            <a:r>
              <a:rPr lang="en-US" sz="2200" b="1" dirty="0" smtClean="0">
                <a:solidFill>
                  <a:schemeClr val="bg1"/>
                </a:solidFill>
              </a:rPr>
              <a:t> </a:t>
            </a:r>
            <a:r>
              <a:rPr lang="en-US" sz="2200" b="1" dirty="0" err="1" smtClean="0">
                <a:solidFill>
                  <a:schemeClr val="bg1"/>
                </a:solidFill>
              </a:rPr>
              <a:t>interesse</a:t>
            </a:r>
            <a:endParaRPr lang="en-US" sz="2200" b="1" dirty="0" smtClean="0">
              <a:solidFill>
                <a:schemeClr val="bg1"/>
              </a:solidFill>
            </a:endParaRPr>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996" y="1648987"/>
            <a:ext cx="5656093" cy="3472675"/>
          </a:xfrm>
          <a:prstGeom prst="rect">
            <a:avLst/>
          </a:prstGeom>
        </p:spPr>
      </p:pic>
    </p:spTree>
    <p:extLst>
      <p:ext uri="{BB962C8B-B14F-4D97-AF65-F5344CB8AC3E}">
        <p14:creationId xmlns:p14="http://schemas.microsoft.com/office/powerpoint/2010/main" val="1924621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black">
          <a:xfrm>
            <a:off x="2316163" y="774999"/>
            <a:ext cx="7559675" cy="590550"/>
          </a:xfrm>
          <a:prstGeom prst="rect">
            <a:avLst/>
          </a:prstGeom>
          <a:solidFill>
            <a:schemeClr val="tx1"/>
          </a:solidFill>
          <a:ln w="31750" cap="sq">
            <a:solidFill>
              <a:schemeClr val="tx1">
                <a:lumMod val="75000"/>
                <a:lumOff val="25000"/>
              </a:schemeClr>
            </a:solidFill>
            <a:miter lim="800000"/>
          </a:ln>
        </p:spPr>
        <p:txBody>
          <a:bodyPr vert="horz" lIns="182880" tIns="182880" rIns="182880" bIns="182880" rtlCol="0" anchor="ctr">
            <a:normAutofit fontScale="700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da-DK" dirty="0" smtClean="0">
                <a:solidFill>
                  <a:schemeClr val="bg1"/>
                </a:solidFill>
              </a:rPr>
              <a:t>Instruktør-HUSKEKORT</a:t>
            </a:r>
            <a:endParaRPr lang="da-DK" dirty="0">
              <a:solidFill>
                <a:schemeClr val="bg1"/>
              </a:solidFill>
            </a:endParaRPr>
          </a:p>
        </p:txBody>
      </p:sp>
      <p:sp>
        <p:nvSpPr>
          <p:cNvPr id="6" name="Pladsholder til indhold 2"/>
          <p:cNvSpPr txBox="1">
            <a:spLocks/>
          </p:cNvSpPr>
          <p:nvPr/>
        </p:nvSpPr>
        <p:spPr>
          <a:xfrm>
            <a:off x="874294" y="2058479"/>
            <a:ext cx="5221706" cy="42570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da-DK" dirty="0" smtClean="0"/>
              <a:t>Anerkend elevernes viden – både faktuel, tror, gætteri, tanker, holdninger, antagelser, meninger</a:t>
            </a:r>
          </a:p>
          <a:p>
            <a:r>
              <a:rPr lang="da-DK" dirty="0" smtClean="0"/>
              <a:t>Anerkend og understøt deres kritiske tænkning og realistiske skepsis</a:t>
            </a:r>
          </a:p>
          <a:p>
            <a:r>
              <a:rPr lang="da-DK" dirty="0" smtClean="0"/>
              <a:t>Støt op om hvordan de kan hjælpe hinanden i </a:t>
            </a:r>
            <a:r>
              <a:rPr lang="da-DK" dirty="0"/>
              <a:t>klassen, og </a:t>
            </a:r>
            <a:r>
              <a:rPr lang="da-DK" dirty="0" smtClean="0"/>
              <a:t>brug de aftaler eleverne selv får lavet undervejs i dette forløb</a:t>
            </a:r>
          </a:p>
          <a:p>
            <a:endParaRPr lang="da-DK" dirty="0" smtClean="0"/>
          </a:p>
          <a:p>
            <a:r>
              <a:rPr lang="da-DK" dirty="0" smtClean="0"/>
              <a:t>Nøgleord; </a:t>
            </a:r>
            <a:r>
              <a:rPr lang="da-DK" b="1" dirty="0" smtClean="0"/>
              <a:t>at vise interesse</a:t>
            </a:r>
            <a:r>
              <a:rPr lang="da-DK" dirty="0" smtClean="0"/>
              <a:t>, aktiv lytning, have taleret, følelser, misforståelser, kropssprog, sprogbrug, ord, væremåde, stil, holdninger, handlinger…</a:t>
            </a:r>
          </a:p>
          <a:p>
            <a:r>
              <a:rPr lang="da-DK" dirty="0" smtClean="0"/>
              <a:t>Lærervejledning m.v.: </a:t>
            </a:r>
            <a:r>
              <a:rPr lang="da-DK" dirty="0">
                <a:hlinkClick r:id="rId3"/>
              </a:rPr>
              <a:t>https://www.perspekt2.dk</a:t>
            </a:r>
            <a:r>
              <a:rPr lang="da-DK" dirty="0" smtClean="0">
                <a:hlinkClick r:id="rId3"/>
              </a:rPr>
              <a:t>/</a:t>
            </a:r>
            <a:r>
              <a:rPr lang="da-DK" dirty="0" smtClean="0"/>
              <a:t> </a:t>
            </a:r>
          </a:p>
          <a:p>
            <a:r>
              <a:rPr lang="da-DK" dirty="0" smtClean="0"/>
              <a:t>Spørgsmål, hjælp &amp; problemer: </a:t>
            </a:r>
            <a:r>
              <a:rPr lang="da-DK" dirty="0" smtClean="0">
                <a:hlinkClick r:id="rId4"/>
              </a:rPr>
              <a:t>mhoa@hillerod.dk</a:t>
            </a:r>
            <a:r>
              <a:rPr lang="da-DK" dirty="0" smtClean="0"/>
              <a:t>, 7232 8946, Mikael Holm Conner, Basen/SSP</a:t>
            </a:r>
          </a:p>
          <a:p>
            <a:endParaRPr lang="da-DK" dirty="0"/>
          </a:p>
        </p:txBody>
      </p:sp>
      <p:sp>
        <p:nvSpPr>
          <p:cNvPr id="4" name="Pladsholder til indhold 2"/>
          <p:cNvSpPr txBox="1">
            <a:spLocks/>
          </p:cNvSpPr>
          <p:nvPr/>
        </p:nvSpPr>
        <p:spPr>
          <a:xfrm>
            <a:off x="6583679" y="2058479"/>
            <a:ext cx="4707081" cy="44213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Font typeface="Wingdings" panose="05000000000000000000" pitchFamily="2" charset="2"/>
              <a:buChar char="ü"/>
            </a:pPr>
            <a:r>
              <a:rPr lang="en-US" dirty="0" err="1" smtClean="0"/>
              <a:t>Ny</a:t>
            </a:r>
            <a:r>
              <a:rPr lang="en-US" dirty="0" smtClean="0"/>
              <a:t> </a:t>
            </a:r>
            <a:r>
              <a:rPr lang="en-US" dirty="0" err="1" smtClean="0"/>
              <a:t>elev</a:t>
            </a:r>
            <a:r>
              <a:rPr lang="en-US" dirty="0" smtClean="0"/>
              <a:t>/ </a:t>
            </a:r>
            <a:r>
              <a:rPr lang="en-US" dirty="0" err="1" smtClean="0"/>
              <a:t>lærer</a:t>
            </a:r>
            <a:r>
              <a:rPr lang="en-US" dirty="0" smtClean="0"/>
              <a:t> </a:t>
            </a:r>
            <a:r>
              <a:rPr lang="en-US" dirty="0" err="1" smtClean="0"/>
              <a:t>i</a:t>
            </a:r>
            <a:r>
              <a:rPr lang="en-US" dirty="0" smtClean="0"/>
              <a:t> </a:t>
            </a:r>
            <a:r>
              <a:rPr lang="en-US" dirty="0" err="1" smtClean="0"/>
              <a:t>klassen</a:t>
            </a:r>
            <a:r>
              <a:rPr lang="en-US" dirty="0" smtClean="0"/>
              <a:t> - </a:t>
            </a:r>
            <a:r>
              <a:rPr lang="en-US" dirty="0" err="1" smtClean="0"/>
              <a:t>lav</a:t>
            </a:r>
            <a:r>
              <a:rPr lang="en-US" dirty="0" smtClean="0"/>
              <a:t> </a:t>
            </a:r>
            <a:r>
              <a:rPr lang="en-US" dirty="0" err="1" smtClean="0"/>
              <a:t>navnelege</a:t>
            </a:r>
            <a:r>
              <a:rPr lang="en-US" dirty="0" smtClean="0"/>
              <a:t> og </a:t>
            </a:r>
            <a:r>
              <a:rPr lang="en-US" dirty="0" err="1" smtClean="0"/>
              <a:t>lær</a:t>
            </a:r>
            <a:r>
              <a:rPr lang="en-US" dirty="0" smtClean="0"/>
              <a:t>-</a:t>
            </a:r>
            <a:r>
              <a:rPr lang="en-US" dirty="0" err="1" smtClean="0"/>
              <a:t>hinanden</a:t>
            </a:r>
            <a:r>
              <a:rPr lang="en-US" dirty="0" smtClean="0"/>
              <a:t>-at-</a:t>
            </a:r>
            <a:r>
              <a:rPr lang="en-US" dirty="0" err="1" smtClean="0"/>
              <a:t>kende</a:t>
            </a:r>
            <a:r>
              <a:rPr lang="en-US" dirty="0" smtClean="0"/>
              <a:t> </a:t>
            </a:r>
            <a:r>
              <a:rPr lang="en-US" dirty="0" err="1" smtClean="0"/>
              <a:t>som</a:t>
            </a:r>
            <a:r>
              <a:rPr lang="en-US" dirty="0" smtClean="0"/>
              <a:t> </a:t>
            </a:r>
            <a:r>
              <a:rPr lang="en-US" dirty="0" err="1" smtClean="0"/>
              <a:t>tjek</a:t>
            </a:r>
            <a:r>
              <a:rPr lang="en-US" dirty="0"/>
              <a:t> </a:t>
            </a:r>
            <a:r>
              <a:rPr lang="en-US" dirty="0" err="1" smtClean="0"/>
              <a:t>ind</a:t>
            </a:r>
            <a:r>
              <a:rPr lang="en-US" dirty="0" smtClean="0"/>
              <a:t>/ </a:t>
            </a:r>
            <a:r>
              <a:rPr lang="en-US" dirty="0" err="1" smtClean="0"/>
              <a:t>hej-øvelse</a:t>
            </a:r>
            <a:r>
              <a:rPr lang="en-US" dirty="0" smtClean="0"/>
              <a:t>. </a:t>
            </a:r>
            <a:r>
              <a:rPr lang="en-US" dirty="0" err="1" smtClean="0"/>
              <a:t>Vær</a:t>
            </a:r>
            <a:r>
              <a:rPr lang="en-US" dirty="0" smtClean="0"/>
              <a:t> </a:t>
            </a:r>
            <a:r>
              <a:rPr lang="en-US" dirty="0" err="1" smtClean="0"/>
              <a:t>gerne</a:t>
            </a:r>
            <a:r>
              <a:rPr lang="en-US" dirty="0" smtClean="0"/>
              <a:t> </a:t>
            </a:r>
            <a:r>
              <a:rPr lang="en-US" dirty="0" err="1" smtClean="0"/>
              <a:t>modig</a:t>
            </a:r>
            <a:r>
              <a:rPr lang="en-US" dirty="0" smtClean="0"/>
              <a:t> og </a:t>
            </a:r>
            <a:r>
              <a:rPr lang="en-US" dirty="0" err="1" smtClean="0"/>
              <a:t>brug</a:t>
            </a:r>
            <a:r>
              <a:rPr lang="en-US" dirty="0" smtClean="0"/>
              <a:t> </a:t>
            </a:r>
            <a:r>
              <a:rPr lang="en-US" dirty="0" err="1" smtClean="0"/>
              <a:t>meget</a:t>
            </a:r>
            <a:r>
              <a:rPr lang="en-US" dirty="0" smtClean="0"/>
              <a:t> </a:t>
            </a:r>
            <a:r>
              <a:rPr lang="en-US" dirty="0" err="1" smtClean="0"/>
              <a:t>af</a:t>
            </a:r>
            <a:r>
              <a:rPr lang="en-US" dirty="0" smtClean="0"/>
              <a:t> </a:t>
            </a:r>
            <a:r>
              <a:rPr lang="en-US" dirty="0" err="1" smtClean="0"/>
              <a:t>tiden</a:t>
            </a:r>
            <a:r>
              <a:rPr lang="en-US" dirty="0" smtClean="0"/>
              <a:t> </a:t>
            </a:r>
            <a:r>
              <a:rPr lang="en-US" dirty="0" err="1" smtClean="0"/>
              <a:t>til</a:t>
            </a:r>
            <a:r>
              <a:rPr lang="en-US" dirty="0" smtClean="0"/>
              <a:t> </a:t>
            </a:r>
            <a:r>
              <a:rPr lang="en-US" dirty="0" err="1" smtClean="0"/>
              <a:t>dette</a:t>
            </a:r>
            <a:r>
              <a:rPr lang="en-US" dirty="0" smtClean="0"/>
              <a:t> </a:t>
            </a:r>
            <a:r>
              <a:rPr lang="en-US" dirty="0" err="1" smtClean="0"/>
              <a:t>fremfor</a:t>
            </a:r>
            <a:r>
              <a:rPr lang="en-US" dirty="0" smtClean="0"/>
              <a:t> at </a:t>
            </a:r>
            <a:r>
              <a:rPr lang="en-US" dirty="0" err="1" smtClean="0"/>
              <a:t>nå</a:t>
            </a:r>
            <a:r>
              <a:rPr lang="en-US" dirty="0" smtClean="0"/>
              <a:t> </a:t>
            </a:r>
            <a:r>
              <a:rPr lang="en-US" dirty="0" err="1" smtClean="0"/>
              <a:t>dagens</a:t>
            </a:r>
            <a:r>
              <a:rPr lang="en-US" dirty="0" smtClean="0"/>
              <a:t> program</a:t>
            </a:r>
            <a:endParaRPr lang="da-DK" dirty="0" smtClean="0"/>
          </a:p>
          <a:p>
            <a:pPr>
              <a:buFont typeface="Wingdings" panose="05000000000000000000" pitchFamily="2" charset="2"/>
              <a:buChar char="ü"/>
            </a:pPr>
            <a:r>
              <a:rPr lang="da-DK" dirty="0" smtClean="0"/>
              <a:t>Pædagogiske bagdøre; fx ok at melde pas</a:t>
            </a:r>
          </a:p>
          <a:p>
            <a:pPr>
              <a:buFont typeface="Wingdings" panose="05000000000000000000" pitchFamily="2" charset="2"/>
              <a:buChar char="ü"/>
            </a:pPr>
            <a:r>
              <a:rPr lang="da-DK" dirty="0" smtClean="0"/>
              <a:t>Gerne bordgrupper á ca. 4 elever - klasselærer laver grupperne - ikke eleverne!</a:t>
            </a:r>
          </a:p>
          <a:p>
            <a:pPr>
              <a:buFont typeface="Wingdings" panose="05000000000000000000" pitchFamily="2" charset="2"/>
              <a:buChar char="ü"/>
            </a:pPr>
            <a:r>
              <a:rPr lang="da-DK" dirty="0"/>
              <a:t>Projektor/ skærm</a:t>
            </a:r>
          </a:p>
          <a:p>
            <a:pPr>
              <a:buFont typeface="Wingdings" panose="05000000000000000000" pitchFamily="2" charset="2"/>
              <a:buChar char="ü"/>
            </a:pPr>
            <a:r>
              <a:rPr lang="da-DK" dirty="0" smtClean="0"/>
              <a:t>Evt. musik – inden </a:t>
            </a:r>
            <a:r>
              <a:rPr lang="da-DK" dirty="0"/>
              <a:t>opstart og </a:t>
            </a:r>
            <a:r>
              <a:rPr lang="da-DK" dirty="0" smtClean="0"/>
              <a:t>under refleksion</a:t>
            </a:r>
            <a:endParaRPr lang="da-DK" dirty="0"/>
          </a:p>
          <a:p>
            <a:pPr>
              <a:buFont typeface="Wingdings" panose="05000000000000000000" pitchFamily="2" charset="2"/>
              <a:buChar char="ü"/>
            </a:pPr>
            <a:r>
              <a:rPr lang="da-DK" dirty="0"/>
              <a:t>Åben indstilling og godt </a:t>
            </a:r>
            <a:r>
              <a:rPr lang="da-DK" dirty="0" smtClean="0"/>
              <a:t>humør</a:t>
            </a:r>
          </a:p>
          <a:p>
            <a:pPr>
              <a:buFont typeface="Wingdings" panose="05000000000000000000" pitchFamily="2" charset="2"/>
              <a:buChar char="ü"/>
            </a:pPr>
            <a:r>
              <a:rPr lang="da-DK" dirty="0"/>
              <a:t>PowerPoint præsentation (denne)</a:t>
            </a:r>
          </a:p>
          <a:p>
            <a:pPr>
              <a:buFont typeface="Wingdings" panose="05000000000000000000" pitchFamily="2" charset="2"/>
              <a:buChar char="ü"/>
            </a:pPr>
            <a:endParaRPr lang="da-DK" dirty="0" smtClean="0"/>
          </a:p>
        </p:txBody>
      </p:sp>
    </p:spTree>
    <p:extLst>
      <p:ext uri="{BB962C8B-B14F-4D97-AF65-F5344CB8AC3E}">
        <p14:creationId xmlns:p14="http://schemas.microsoft.com/office/powerpoint/2010/main" val="738081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At vise </a:t>
            </a:r>
            <a:r>
              <a:rPr lang="en-US" dirty="0" err="1" smtClean="0"/>
              <a:t>interesse</a:t>
            </a:r>
            <a:endParaRPr lang="da-DK" dirty="0"/>
          </a:p>
        </p:txBody>
      </p:sp>
      <p:sp>
        <p:nvSpPr>
          <p:cNvPr id="3" name="Undertitel 2"/>
          <p:cNvSpPr>
            <a:spLocks noGrp="1"/>
          </p:cNvSpPr>
          <p:nvPr>
            <p:ph type="subTitle" idx="1"/>
          </p:nvPr>
        </p:nvSpPr>
        <p:spPr/>
        <p:txBody>
          <a:bodyPr>
            <a:normAutofit lnSpcReduction="10000"/>
          </a:bodyPr>
          <a:lstStyle/>
          <a:p>
            <a:r>
              <a:rPr lang="en-US" dirty="0" err="1" smtClean="0">
                <a:effectLst>
                  <a:outerShdw blurRad="38100" dist="38100" dir="2700000" algn="tl">
                    <a:srgbClr val="000000">
                      <a:alpha val="43137"/>
                    </a:srgbClr>
                  </a:outerShdw>
                </a:effectLst>
              </a:rPr>
              <a:t>Hillerød</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Kommune</a:t>
            </a:r>
            <a:endParaRPr lang="en-US" dirty="0" smtClean="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KONTAKT &amp; </a:t>
            </a:r>
            <a:r>
              <a:rPr lang="en-US" b="1" dirty="0" smtClean="0">
                <a:effectLst>
                  <a:outerShdw blurRad="38100" dist="38100" dir="2700000" algn="tl">
                    <a:srgbClr val="000000">
                      <a:alpha val="43137"/>
                    </a:srgbClr>
                  </a:outerShdw>
                </a:effectLst>
              </a:rPr>
              <a:t>TRIVSEL</a:t>
            </a:r>
          </a:p>
          <a:p>
            <a:r>
              <a:rPr lang="en-US" dirty="0" err="1" smtClean="0">
                <a:effectLst>
                  <a:outerShdw blurRad="38100" dist="38100" dir="2700000" algn="tl">
                    <a:srgbClr val="000000">
                      <a:alpha val="43137"/>
                    </a:srgbClr>
                  </a:outerShdw>
                </a:effectLst>
              </a:rPr>
              <a:t>Udarbejdet</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af</a:t>
            </a:r>
            <a:r>
              <a:rPr lang="en-US" dirty="0" smtClean="0">
                <a:effectLst>
                  <a:outerShdw blurRad="38100" dist="38100" dir="2700000" algn="tl">
                    <a:srgbClr val="000000">
                      <a:alpha val="43137"/>
                    </a:srgbClr>
                  </a:outerShdw>
                </a:effectLst>
              </a:rPr>
              <a:t> Basen/SSP v. SSP-</a:t>
            </a:r>
            <a:r>
              <a:rPr lang="en-US" dirty="0" err="1" smtClean="0">
                <a:effectLst>
                  <a:outerShdw blurRad="38100" dist="38100" dir="2700000" algn="tl">
                    <a:srgbClr val="000000">
                      <a:alpha val="43137"/>
                    </a:srgbClr>
                  </a:outerShdw>
                </a:effectLst>
              </a:rPr>
              <a:t>koordinator</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netværket</a:t>
            </a:r>
            <a:endParaRPr lang="da-DK" dirty="0">
              <a:effectLst>
                <a:outerShdw blurRad="38100" dist="38100" dir="2700000" algn="tl">
                  <a:srgbClr val="000000">
                    <a:alpha val="43137"/>
                  </a:srgbClr>
                </a:outerShdw>
              </a:effectLst>
            </a:endParaRPr>
          </a:p>
        </p:txBody>
      </p:sp>
      <p:sp>
        <p:nvSpPr>
          <p:cNvPr id="8" name="Google Shape;1044;p48"/>
          <p:cNvSpPr/>
          <p:nvPr/>
        </p:nvSpPr>
        <p:spPr>
          <a:xfrm>
            <a:off x="2695194" y="3036064"/>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bg1"/>
                </a:solidFill>
              </a:ln>
              <a:solidFill>
                <a:srgbClr val="6D9EEB"/>
              </a:solidFill>
            </a:endParaRPr>
          </a:p>
        </p:txBody>
      </p:sp>
      <p:sp>
        <p:nvSpPr>
          <p:cNvPr id="4" name="Rektangel 3"/>
          <p:cNvSpPr/>
          <p:nvPr/>
        </p:nvSpPr>
        <p:spPr>
          <a:xfrm>
            <a:off x="8850475" y="2886536"/>
            <a:ext cx="646331" cy="646331"/>
          </a:xfrm>
          <a:prstGeom prst="rect">
            <a:avLst/>
          </a:prstGeom>
        </p:spPr>
        <p:txBody>
          <a:bodyPr wrap="none">
            <a:spAutoFit/>
          </a:bodyPr>
          <a:lstStyle/>
          <a:p>
            <a:r>
              <a:rPr lang="en" sz="3600" dirty="0">
                <a:solidFill>
                  <a:schemeClr val="bg1"/>
                </a:solidFill>
                <a:latin typeface="Dosis"/>
                <a:ea typeface="Dosis"/>
                <a:cs typeface="Dosis"/>
                <a:sym typeface="Dosis"/>
              </a:rPr>
              <a:t>💃</a:t>
            </a:r>
            <a:endParaRPr lang="da-DK" sz="3600" dirty="0">
              <a:solidFill>
                <a:schemeClr val="bg1"/>
              </a:solidFill>
            </a:endParaRPr>
          </a:p>
        </p:txBody>
      </p:sp>
    </p:spTree>
    <p:extLst>
      <p:ext uri="{BB962C8B-B14F-4D97-AF65-F5344CB8AC3E}">
        <p14:creationId xmlns:p14="http://schemas.microsoft.com/office/powerpoint/2010/main" val="2263694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ln>
            <a:solidFill>
              <a:schemeClr val="bg2"/>
            </a:solidFill>
          </a:ln>
        </p:spPr>
        <p:txBody>
          <a:bodyPr/>
          <a:lstStyle/>
          <a:p>
            <a:r>
              <a:rPr lang="en-US" dirty="0" smtClean="0">
                <a:solidFill>
                  <a:schemeClr val="bg2"/>
                </a:solidFill>
                <a:effectLst>
                  <a:outerShdw blurRad="38100" dist="38100" dir="2700000" algn="tl">
                    <a:srgbClr val="000000">
                      <a:alpha val="43137"/>
                    </a:srgbClr>
                  </a:outerShdw>
                </a:effectLst>
              </a:rPr>
              <a:t>TJEK IND</a:t>
            </a:r>
            <a:endParaRPr lang="da-DK" dirty="0">
              <a:solidFill>
                <a:schemeClr val="bg2"/>
              </a:solidFill>
              <a:effectLst>
                <a:outerShdw blurRad="38100" dist="38100" dir="2700000" algn="tl">
                  <a:srgbClr val="000000">
                    <a:alpha val="43137"/>
                  </a:srgbClr>
                </a:outerShdw>
              </a:effectLst>
            </a:endParaRPr>
          </a:p>
        </p:txBody>
      </p:sp>
      <p:sp>
        <p:nvSpPr>
          <p:cNvPr id="5" name="Pladsholder til tekst 4"/>
          <p:cNvSpPr>
            <a:spLocks noGrp="1"/>
          </p:cNvSpPr>
          <p:nvPr>
            <p:ph type="body" sz="half" idx="2"/>
          </p:nvPr>
        </p:nvSpPr>
        <p:spPr/>
        <p:txBody>
          <a:bodyPr>
            <a:normAutofit fontScale="85000" lnSpcReduction="10000"/>
          </a:bodyPr>
          <a:lstStyle/>
          <a:p>
            <a:r>
              <a:rPr lang="en-US" dirty="0" err="1" smtClean="0">
                <a:solidFill>
                  <a:schemeClr val="bg1"/>
                </a:solidFill>
              </a:rPr>
              <a:t>Hvilken</a:t>
            </a:r>
            <a:r>
              <a:rPr lang="en-US" dirty="0" smtClean="0">
                <a:solidFill>
                  <a:schemeClr val="bg1"/>
                </a:solidFill>
              </a:rPr>
              <a:t> </a:t>
            </a:r>
            <a:r>
              <a:rPr lang="en-US" dirty="0" err="1" smtClean="0">
                <a:solidFill>
                  <a:schemeClr val="bg1"/>
                </a:solidFill>
              </a:rPr>
              <a:t>tommel</a:t>
            </a:r>
            <a:r>
              <a:rPr lang="en-US" dirty="0" smtClean="0">
                <a:solidFill>
                  <a:schemeClr val="bg1"/>
                </a:solidFill>
              </a:rPr>
              <a:t>/ smiley </a:t>
            </a:r>
            <a:r>
              <a:rPr lang="en-US" dirty="0" err="1" smtClean="0">
                <a:solidFill>
                  <a:schemeClr val="bg1"/>
                </a:solidFill>
              </a:rPr>
              <a:t>beskriver</a:t>
            </a:r>
            <a:r>
              <a:rPr lang="en-US" dirty="0" smtClean="0">
                <a:solidFill>
                  <a:schemeClr val="bg1"/>
                </a:solidFill>
              </a:rPr>
              <a:t> min dag </a:t>
            </a:r>
            <a:r>
              <a:rPr lang="en-US" dirty="0" err="1" smtClean="0">
                <a:solidFill>
                  <a:schemeClr val="bg1"/>
                </a:solidFill>
              </a:rPr>
              <a:t>indtil</a:t>
            </a:r>
            <a:r>
              <a:rPr lang="en-US" dirty="0" smtClean="0">
                <a:solidFill>
                  <a:schemeClr val="bg1"/>
                </a:solidFill>
              </a:rPr>
              <a:t> nu?</a:t>
            </a:r>
          </a:p>
          <a:p>
            <a:r>
              <a:rPr lang="en-US" dirty="0" err="1" smtClean="0">
                <a:solidFill>
                  <a:schemeClr val="bg1"/>
                </a:solidFill>
              </a:rPr>
              <a:t>Hvad</a:t>
            </a:r>
            <a:r>
              <a:rPr lang="en-US" dirty="0" smtClean="0">
                <a:solidFill>
                  <a:schemeClr val="bg1"/>
                </a:solidFill>
              </a:rPr>
              <a:t> </a:t>
            </a:r>
            <a:r>
              <a:rPr lang="en-US" dirty="0" err="1" smtClean="0">
                <a:solidFill>
                  <a:schemeClr val="bg1"/>
                </a:solidFill>
              </a:rPr>
              <a:t>lagde</a:t>
            </a:r>
            <a:r>
              <a:rPr lang="en-US" dirty="0" smtClean="0">
                <a:solidFill>
                  <a:schemeClr val="bg1"/>
                </a:solidFill>
              </a:rPr>
              <a:t> </a:t>
            </a:r>
            <a:r>
              <a:rPr lang="en-US" dirty="0" err="1" smtClean="0">
                <a:solidFill>
                  <a:schemeClr val="bg1"/>
                </a:solidFill>
              </a:rPr>
              <a:t>jeg</a:t>
            </a:r>
            <a:r>
              <a:rPr lang="en-US" dirty="0" smtClean="0">
                <a:solidFill>
                  <a:schemeClr val="bg1"/>
                </a:solidFill>
              </a:rPr>
              <a:t> </a:t>
            </a:r>
            <a:r>
              <a:rPr lang="en-US" dirty="0" err="1" smtClean="0">
                <a:solidFill>
                  <a:schemeClr val="bg1"/>
                </a:solidFill>
              </a:rPr>
              <a:t>mærke</a:t>
            </a:r>
            <a:r>
              <a:rPr lang="en-US" dirty="0" smtClean="0">
                <a:solidFill>
                  <a:schemeClr val="bg1"/>
                </a:solidFill>
              </a:rPr>
              <a:t> </a:t>
            </a:r>
            <a:r>
              <a:rPr lang="en-US" dirty="0" err="1" smtClean="0">
                <a:solidFill>
                  <a:schemeClr val="bg1"/>
                </a:solidFill>
              </a:rPr>
              <a:t>til</a:t>
            </a:r>
            <a:r>
              <a:rPr lang="en-US" dirty="0" smtClean="0">
                <a:solidFill>
                  <a:schemeClr val="bg1"/>
                </a:solidFill>
              </a:rPr>
              <a:t> </a:t>
            </a:r>
            <a:r>
              <a:rPr lang="en-US" dirty="0" err="1" smtClean="0">
                <a:solidFill>
                  <a:schemeClr val="bg1"/>
                </a:solidFill>
              </a:rPr>
              <a:t>på</a:t>
            </a:r>
            <a:r>
              <a:rPr lang="en-US" dirty="0" smtClean="0">
                <a:solidFill>
                  <a:schemeClr val="bg1"/>
                </a:solidFill>
              </a:rPr>
              <a:t> min </a:t>
            </a:r>
            <a:r>
              <a:rPr lang="en-US" dirty="0" err="1" smtClean="0">
                <a:solidFill>
                  <a:schemeClr val="bg1"/>
                </a:solidFill>
              </a:rPr>
              <a:t>vej</a:t>
            </a:r>
            <a:r>
              <a:rPr lang="en-US" dirty="0" smtClean="0">
                <a:solidFill>
                  <a:schemeClr val="bg1"/>
                </a:solidFill>
              </a:rPr>
              <a:t> </a:t>
            </a:r>
            <a:r>
              <a:rPr lang="en-US" dirty="0" err="1" smtClean="0">
                <a:solidFill>
                  <a:schemeClr val="bg1"/>
                </a:solidFill>
              </a:rPr>
              <a:t>herhen</a:t>
            </a:r>
            <a:r>
              <a:rPr lang="en-US" dirty="0" smtClean="0">
                <a:solidFill>
                  <a:schemeClr val="bg1"/>
                </a:solidFill>
              </a:rPr>
              <a:t>?</a:t>
            </a:r>
          </a:p>
          <a:p>
            <a:r>
              <a:rPr lang="en-US" dirty="0" err="1" smtClean="0">
                <a:solidFill>
                  <a:schemeClr val="bg1"/>
                </a:solidFill>
              </a:rPr>
              <a:t>Hvad</a:t>
            </a:r>
            <a:r>
              <a:rPr lang="en-US" dirty="0" smtClean="0">
                <a:solidFill>
                  <a:schemeClr val="bg1"/>
                </a:solidFill>
              </a:rPr>
              <a:t> </a:t>
            </a:r>
            <a:r>
              <a:rPr lang="en-US" dirty="0" err="1" smtClean="0">
                <a:solidFill>
                  <a:schemeClr val="bg1"/>
                </a:solidFill>
              </a:rPr>
              <a:t>er</a:t>
            </a:r>
            <a:r>
              <a:rPr lang="en-US" dirty="0" smtClean="0">
                <a:solidFill>
                  <a:schemeClr val="bg1"/>
                </a:solidFill>
              </a:rPr>
              <a:t> </a:t>
            </a:r>
          </a:p>
          <a:p>
            <a:r>
              <a:rPr lang="en-US" dirty="0" err="1" smtClean="0">
                <a:solidFill>
                  <a:schemeClr val="bg1"/>
                </a:solidFill>
              </a:rPr>
              <a:t>Vejrmelding</a:t>
            </a:r>
            <a:r>
              <a:rPr lang="en-US" dirty="0" smtClean="0">
                <a:solidFill>
                  <a:schemeClr val="bg1"/>
                </a:solidFill>
              </a:rPr>
              <a:t>; </a:t>
            </a:r>
            <a:r>
              <a:rPr lang="en-US" dirty="0" err="1" smtClean="0">
                <a:solidFill>
                  <a:schemeClr val="bg1"/>
                </a:solidFill>
              </a:rPr>
              <a:t>hvilket</a:t>
            </a:r>
            <a:r>
              <a:rPr lang="en-US" dirty="0" smtClean="0">
                <a:solidFill>
                  <a:schemeClr val="bg1"/>
                </a:solidFill>
              </a:rPr>
              <a:t> </a:t>
            </a:r>
            <a:r>
              <a:rPr lang="en-US" dirty="0" err="1" smtClean="0">
                <a:solidFill>
                  <a:schemeClr val="bg1"/>
                </a:solidFill>
              </a:rPr>
              <a:t>vejr</a:t>
            </a:r>
            <a:r>
              <a:rPr lang="en-US" dirty="0" smtClean="0">
                <a:solidFill>
                  <a:schemeClr val="bg1"/>
                </a:solidFill>
              </a:rPr>
              <a:t> </a:t>
            </a:r>
            <a:r>
              <a:rPr lang="en-US" dirty="0" err="1" smtClean="0">
                <a:solidFill>
                  <a:schemeClr val="bg1"/>
                </a:solidFill>
              </a:rPr>
              <a:t>beskriver</a:t>
            </a:r>
            <a:r>
              <a:rPr lang="en-US" dirty="0" smtClean="0">
                <a:solidFill>
                  <a:schemeClr val="bg1"/>
                </a:solidFill>
              </a:rPr>
              <a:t> min morgen?</a:t>
            </a:r>
          </a:p>
          <a:p>
            <a:r>
              <a:rPr lang="en-US" dirty="0" smtClean="0">
                <a:solidFill>
                  <a:schemeClr val="bg1"/>
                </a:solidFill>
              </a:rPr>
              <a:t>Et </a:t>
            </a:r>
            <a:r>
              <a:rPr lang="en-US" dirty="0" err="1" smtClean="0">
                <a:solidFill>
                  <a:schemeClr val="bg1"/>
                </a:solidFill>
              </a:rPr>
              <a:t>ord</a:t>
            </a:r>
            <a:r>
              <a:rPr lang="en-US" dirty="0" smtClean="0">
                <a:solidFill>
                  <a:schemeClr val="bg1"/>
                </a:solidFill>
              </a:rPr>
              <a:t> der </a:t>
            </a:r>
            <a:r>
              <a:rPr lang="en-US" dirty="0" err="1" smtClean="0">
                <a:solidFill>
                  <a:schemeClr val="bg1"/>
                </a:solidFill>
              </a:rPr>
              <a:t>beskriver</a:t>
            </a:r>
            <a:r>
              <a:rPr lang="en-US" dirty="0" smtClean="0">
                <a:solidFill>
                  <a:schemeClr val="bg1"/>
                </a:solidFill>
              </a:rPr>
              <a:t> </a:t>
            </a:r>
            <a:r>
              <a:rPr lang="en-US" dirty="0" err="1" smtClean="0">
                <a:solidFill>
                  <a:schemeClr val="bg1"/>
                </a:solidFill>
              </a:rPr>
              <a:t>dit</a:t>
            </a:r>
            <a:r>
              <a:rPr lang="en-US" dirty="0" smtClean="0">
                <a:solidFill>
                  <a:schemeClr val="bg1"/>
                </a:solidFill>
              </a:rPr>
              <a:t> </a:t>
            </a:r>
            <a:r>
              <a:rPr lang="en-US" dirty="0" err="1" smtClean="0">
                <a:solidFill>
                  <a:schemeClr val="bg1"/>
                </a:solidFill>
              </a:rPr>
              <a:t>humør</a:t>
            </a:r>
            <a:r>
              <a:rPr lang="en-US" dirty="0" smtClean="0">
                <a:solidFill>
                  <a:schemeClr val="bg1"/>
                </a:solidFill>
              </a:rPr>
              <a:t>?</a:t>
            </a:r>
          </a:p>
          <a:p>
            <a:r>
              <a:rPr lang="en-US" dirty="0" smtClean="0">
                <a:solidFill>
                  <a:schemeClr val="bg1"/>
                </a:solidFill>
              </a:rPr>
              <a:t>Signal </a:t>
            </a:r>
            <a:r>
              <a:rPr lang="en-US" dirty="0" err="1" smtClean="0">
                <a:solidFill>
                  <a:schemeClr val="bg1"/>
                </a:solidFill>
              </a:rPr>
              <a:t>øvelser</a:t>
            </a:r>
            <a:endParaRPr lang="en-US" dirty="0" smtClean="0">
              <a:solidFill>
                <a:schemeClr val="bg1"/>
              </a:solidFill>
            </a:endParaRPr>
          </a:p>
          <a:p>
            <a:r>
              <a:rPr lang="en-US" dirty="0" err="1" smtClean="0">
                <a:solidFill>
                  <a:schemeClr val="bg1"/>
                </a:solidFill>
              </a:rPr>
              <a:t>Navne</a:t>
            </a:r>
            <a:r>
              <a:rPr lang="en-US" dirty="0" smtClean="0">
                <a:solidFill>
                  <a:schemeClr val="bg1"/>
                </a:solidFill>
              </a:rPr>
              <a:t> </a:t>
            </a:r>
            <a:r>
              <a:rPr lang="en-US" dirty="0" err="1" smtClean="0">
                <a:solidFill>
                  <a:schemeClr val="bg1"/>
                </a:solidFill>
              </a:rPr>
              <a:t>øvelse</a:t>
            </a:r>
            <a:r>
              <a:rPr lang="en-US" dirty="0" smtClean="0">
                <a:solidFill>
                  <a:schemeClr val="bg1"/>
                </a:solidFill>
              </a:rPr>
              <a:t> </a:t>
            </a:r>
            <a:r>
              <a:rPr lang="en-US" dirty="0" err="1" smtClean="0">
                <a:solidFill>
                  <a:schemeClr val="bg1"/>
                </a:solidFill>
              </a:rPr>
              <a:t>pga</a:t>
            </a:r>
            <a:r>
              <a:rPr lang="en-US" dirty="0" smtClean="0">
                <a:solidFill>
                  <a:schemeClr val="bg1"/>
                </a:solidFill>
              </a:rPr>
              <a:t> </a:t>
            </a:r>
            <a:r>
              <a:rPr lang="en-US" dirty="0" err="1" smtClean="0">
                <a:solidFill>
                  <a:schemeClr val="bg1"/>
                </a:solidFill>
              </a:rPr>
              <a:t>ny</a:t>
            </a:r>
            <a:r>
              <a:rPr lang="en-US" dirty="0" smtClean="0">
                <a:solidFill>
                  <a:schemeClr val="bg1"/>
                </a:solidFill>
              </a:rPr>
              <a:t> </a:t>
            </a:r>
            <a:r>
              <a:rPr lang="en-US" dirty="0" err="1" smtClean="0">
                <a:solidFill>
                  <a:schemeClr val="bg1"/>
                </a:solidFill>
              </a:rPr>
              <a:t>lærer</a:t>
            </a:r>
            <a:r>
              <a:rPr lang="en-US" dirty="0" smtClean="0">
                <a:solidFill>
                  <a:schemeClr val="bg1"/>
                </a:solidFill>
              </a:rPr>
              <a:t>/ </a:t>
            </a:r>
            <a:r>
              <a:rPr lang="en-US" dirty="0" err="1" smtClean="0">
                <a:solidFill>
                  <a:schemeClr val="bg1"/>
                </a:solidFill>
              </a:rPr>
              <a:t>elev</a:t>
            </a:r>
            <a:r>
              <a:rPr lang="en-US" dirty="0" smtClean="0">
                <a:solidFill>
                  <a:schemeClr val="bg1"/>
                </a:solidFill>
              </a:rPr>
              <a:t>/ </a:t>
            </a:r>
            <a:r>
              <a:rPr lang="en-US" dirty="0" err="1" smtClean="0">
                <a:solidFill>
                  <a:schemeClr val="bg1"/>
                </a:solidFill>
              </a:rPr>
              <a:t>klasse</a:t>
            </a:r>
            <a:endParaRPr lang="da-DK" dirty="0">
              <a:solidFill>
                <a:schemeClr val="bg1"/>
              </a:solidFill>
            </a:endParaRPr>
          </a:p>
        </p:txBody>
      </p:sp>
      <p:pic>
        <p:nvPicPr>
          <p:cNvPr id="6" name="Picture 8" descr="Billedresultat for thumbs up down sidew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335" y="1800076"/>
            <a:ext cx="5579993" cy="19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kstfelt 19"/>
          <p:cNvSpPr txBox="1"/>
          <p:nvPr/>
        </p:nvSpPr>
        <p:spPr>
          <a:xfrm>
            <a:off x="6309579" y="3815939"/>
            <a:ext cx="5882421" cy="830997"/>
          </a:xfrm>
          <a:prstGeom prst="rect">
            <a:avLst/>
          </a:prstGeom>
          <a:noFill/>
        </p:spPr>
        <p:txBody>
          <a:bodyPr wrap="square" rtlCol="0">
            <a:spAutoFit/>
          </a:bodyPr>
          <a:lstStyle/>
          <a:p>
            <a:pPr algn="ctr"/>
            <a:r>
              <a:rPr lang="da-DK" sz="4800" dirty="0" smtClean="0">
                <a:solidFill>
                  <a:schemeClr val="bg1"/>
                </a:solidFill>
              </a:rPr>
              <a:t>😃   🙂   😐   😟   😢</a:t>
            </a:r>
          </a:p>
        </p:txBody>
      </p:sp>
      <p:sp>
        <p:nvSpPr>
          <p:cNvPr id="27" name="Tekstfelt 26"/>
          <p:cNvSpPr txBox="1"/>
          <p:nvPr/>
        </p:nvSpPr>
        <p:spPr>
          <a:xfrm>
            <a:off x="6442555" y="712774"/>
            <a:ext cx="5262979" cy="1107996"/>
          </a:xfrm>
          <a:prstGeom prst="rect">
            <a:avLst/>
          </a:prstGeom>
          <a:noFill/>
        </p:spPr>
        <p:txBody>
          <a:bodyPr wrap="none" rtlCol="0">
            <a:spAutoFit/>
          </a:bodyPr>
          <a:lstStyle/>
          <a:p>
            <a:r>
              <a:rPr lang="da-DK" sz="6600" dirty="0">
                <a:solidFill>
                  <a:schemeClr val="bg1"/>
                </a:solidFill>
                <a:sym typeface="Webdings" panose="05030102010509060703" pitchFamily="18" charset="2"/>
              </a:rPr>
              <a:t></a:t>
            </a:r>
            <a:r>
              <a:rPr lang="da-DK" sz="6600" dirty="0" smtClean="0">
                <a:solidFill>
                  <a:schemeClr val="bg1"/>
                </a:solidFill>
                <a:sym typeface="Webdings" panose="05030102010509060703" pitchFamily="18" charset="2"/>
              </a:rPr>
              <a:t></a:t>
            </a:r>
            <a:endParaRPr lang="da-DK" sz="6600" dirty="0">
              <a:solidFill>
                <a:schemeClr val="bg1"/>
              </a:solidFill>
            </a:endParaRPr>
          </a:p>
        </p:txBody>
      </p:sp>
      <p:sp>
        <p:nvSpPr>
          <p:cNvPr id="29" name="Tekstfelt 28"/>
          <p:cNvSpPr txBox="1"/>
          <p:nvPr/>
        </p:nvSpPr>
        <p:spPr>
          <a:xfrm>
            <a:off x="6409722" y="4916377"/>
            <a:ext cx="5682133" cy="461665"/>
          </a:xfrm>
          <a:prstGeom prst="rect">
            <a:avLst/>
          </a:prstGeom>
          <a:noFill/>
        </p:spPr>
        <p:txBody>
          <a:bodyPr wrap="none" rtlCol="0">
            <a:spAutoFit/>
          </a:bodyPr>
          <a:lstStyle/>
          <a:p>
            <a:pPr algn="ctr"/>
            <a:r>
              <a:rPr lang="en-US" sz="2400" dirty="0" err="1" smtClean="0">
                <a:solidFill>
                  <a:schemeClr val="bg1"/>
                </a:solidFill>
              </a:rPr>
              <a:t>Helt</a:t>
            </a:r>
            <a:r>
              <a:rPr lang="en-US" sz="2400" dirty="0" smtClean="0">
                <a:solidFill>
                  <a:schemeClr val="bg1"/>
                </a:solidFill>
              </a:rPr>
              <a:t> </a:t>
            </a:r>
            <a:r>
              <a:rPr lang="en-US" sz="2400" dirty="0" err="1" smtClean="0">
                <a:solidFill>
                  <a:schemeClr val="bg1"/>
                </a:solidFill>
              </a:rPr>
              <a:t>klar</a:t>
            </a:r>
            <a:r>
              <a:rPr lang="en-US" sz="2400" dirty="0" smtClean="0">
                <a:solidFill>
                  <a:schemeClr val="bg1"/>
                </a:solidFill>
              </a:rPr>
              <a:t>   </a:t>
            </a:r>
            <a:r>
              <a:rPr lang="en-US" sz="2400" dirty="0" err="1" smtClean="0">
                <a:solidFill>
                  <a:schemeClr val="bg1"/>
                </a:solidFill>
              </a:rPr>
              <a:t>Vågne</a:t>
            </a:r>
            <a:r>
              <a:rPr lang="en-US" sz="2400" dirty="0" smtClean="0">
                <a:solidFill>
                  <a:schemeClr val="bg1"/>
                </a:solidFill>
              </a:rPr>
              <a:t>   </a:t>
            </a:r>
            <a:r>
              <a:rPr lang="en-US" sz="2400" dirty="0" err="1" smtClean="0">
                <a:solidFill>
                  <a:schemeClr val="bg1"/>
                </a:solidFill>
              </a:rPr>
              <a:t>Svinger</a:t>
            </a:r>
            <a:r>
              <a:rPr lang="en-US" sz="2400" dirty="0" smtClean="0">
                <a:solidFill>
                  <a:schemeClr val="bg1"/>
                </a:solidFill>
              </a:rPr>
              <a:t>   </a:t>
            </a:r>
            <a:r>
              <a:rPr lang="en-US" sz="2400" dirty="0" err="1" smtClean="0">
                <a:solidFill>
                  <a:schemeClr val="bg1"/>
                </a:solidFill>
              </a:rPr>
              <a:t>Ikke</a:t>
            </a:r>
            <a:r>
              <a:rPr lang="en-US" sz="2400" dirty="0" smtClean="0">
                <a:solidFill>
                  <a:schemeClr val="bg1"/>
                </a:solidFill>
              </a:rPr>
              <a:t> </a:t>
            </a:r>
            <a:r>
              <a:rPr lang="en-US" sz="2400" dirty="0" err="1" smtClean="0">
                <a:solidFill>
                  <a:schemeClr val="bg1"/>
                </a:solidFill>
              </a:rPr>
              <a:t>klar</a:t>
            </a:r>
            <a:r>
              <a:rPr lang="en-US" sz="2400" dirty="0" smtClean="0">
                <a:solidFill>
                  <a:schemeClr val="bg1"/>
                </a:solidFill>
              </a:rPr>
              <a:t>   </a:t>
            </a:r>
            <a:r>
              <a:rPr lang="en-US" sz="2400" dirty="0" err="1" smtClean="0">
                <a:solidFill>
                  <a:schemeClr val="bg1"/>
                </a:solidFill>
              </a:rPr>
              <a:t>Hjælp</a:t>
            </a:r>
            <a:endParaRPr lang="da-DK" sz="2400" dirty="0">
              <a:solidFill>
                <a:schemeClr val="bg1"/>
              </a:solidFill>
            </a:endParaRPr>
          </a:p>
        </p:txBody>
      </p:sp>
    </p:spTree>
    <p:extLst>
      <p:ext uri="{BB962C8B-B14F-4D97-AF65-F5344CB8AC3E}">
        <p14:creationId xmlns:p14="http://schemas.microsoft.com/office/powerpoint/2010/main" val="2368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solidFill>
                  <a:schemeClr val="bg2"/>
                </a:solidFill>
                <a:effectLst>
                  <a:outerShdw blurRad="38100" dist="38100" dir="2700000" algn="tl">
                    <a:srgbClr val="000000">
                      <a:alpha val="43137"/>
                    </a:srgbClr>
                  </a:outerShdw>
                </a:effectLst>
              </a:rPr>
              <a:t>Dagens</a:t>
            </a:r>
            <a:r>
              <a:rPr lang="en-US" dirty="0" smtClean="0">
                <a:solidFill>
                  <a:schemeClr val="bg2"/>
                </a:solidFill>
                <a:effectLst>
                  <a:outerShdw blurRad="38100" dist="38100" dir="2700000" algn="tl">
                    <a:srgbClr val="000000">
                      <a:alpha val="43137"/>
                    </a:srgbClr>
                  </a:outerShdw>
                </a:effectLst>
              </a:rPr>
              <a:t> program</a:t>
            </a:r>
            <a:endParaRPr lang="da-DK" dirty="0">
              <a:solidFill>
                <a:schemeClr val="bg2"/>
              </a:solidFill>
              <a:effectLst>
                <a:outerShdw blurRad="38100" dist="38100" dir="2700000" algn="tl">
                  <a:srgbClr val="000000">
                    <a:alpha val="43137"/>
                  </a:srgbClr>
                </a:outerShdw>
              </a:effectLst>
            </a:endParaRPr>
          </a:p>
        </p:txBody>
      </p:sp>
      <p:sp>
        <p:nvSpPr>
          <p:cNvPr id="3" name="Pladsholder til indhold 2"/>
          <p:cNvSpPr>
            <a:spLocks noGrp="1"/>
          </p:cNvSpPr>
          <p:nvPr>
            <p:ph idx="1"/>
          </p:nvPr>
        </p:nvSpPr>
        <p:spPr/>
        <p:txBody>
          <a:bodyPr>
            <a:normAutofit fontScale="92500" lnSpcReduction="20000"/>
          </a:bodyPr>
          <a:lstStyle/>
          <a:p>
            <a:r>
              <a:rPr lang="en-US" sz="2800" dirty="0" err="1" smtClean="0">
                <a:solidFill>
                  <a:schemeClr val="bg2"/>
                </a:solidFill>
                <a:effectLst>
                  <a:outerShdw blurRad="38100" dist="38100" dir="2700000" algn="tl">
                    <a:srgbClr val="000000">
                      <a:alpha val="43137"/>
                    </a:srgbClr>
                  </a:outerShdw>
                </a:effectLst>
              </a:rPr>
              <a:t>Tjek</a:t>
            </a:r>
            <a:r>
              <a:rPr lang="en-US" sz="2800" dirty="0" smtClean="0">
                <a:solidFill>
                  <a:schemeClr val="bg2"/>
                </a:solidFill>
                <a:effectLst>
                  <a:outerShdw blurRad="38100" dist="38100" dir="2700000" algn="tl">
                    <a:srgbClr val="000000">
                      <a:alpha val="43137"/>
                    </a:srgbClr>
                  </a:outerShdw>
                </a:effectLst>
              </a:rPr>
              <a:t> </a:t>
            </a:r>
            <a:r>
              <a:rPr lang="en-US" sz="2800" dirty="0" err="1" smtClean="0">
                <a:solidFill>
                  <a:schemeClr val="bg2"/>
                </a:solidFill>
                <a:effectLst>
                  <a:outerShdw blurRad="38100" dist="38100" dir="2700000" algn="tl">
                    <a:srgbClr val="000000">
                      <a:alpha val="43137"/>
                    </a:srgbClr>
                  </a:outerShdw>
                </a:effectLst>
              </a:rPr>
              <a:t>ind</a:t>
            </a:r>
            <a:r>
              <a:rPr lang="en-US" sz="2800" dirty="0" smtClean="0">
                <a:solidFill>
                  <a:schemeClr val="bg2"/>
                </a:solidFill>
                <a:effectLst>
                  <a:outerShdw blurRad="38100" dist="38100" dir="2700000" algn="tl">
                    <a:srgbClr val="000000">
                      <a:alpha val="43137"/>
                    </a:srgbClr>
                  </a:outerShdw>
                </a:effectLst>
              </a:rPr>
              <a:t> </a:t>
            </a:r>
            <a:r>
              <a:rPr lang="en-US" sz="2800" dirty="0" smtClean="0">
                <a:solidFill>
                  <a:schemeClr val="bg2"/>
                </a:solidFill>
                <a:effectLst>
                  <a:outerShdw blurRad="38100" dist="38100" dir="2700000" algn="tl">
                    <a:srgbClr val="000000">
                      <a:alpha val="43137"/>
                    </a:srgbClr>
                  </a:outerShdw>
                </a:effectLst>
                <a:sym typeface="Wingdings" panose="05000000000000000000" pitchFamily="2" charset="2"/>
              </a:rPr>
              <a:t></a:t>
            </a:r>
            <a:endParaRPr lang="en-US" sz="2800" dirty="0" smtClean="0">
              <a:solidFill>
                <a:schemeClr val="bg2"/>
              </a:solidFill>
              <a:effectLst>
                <a:outerShdw blurRad="38100" dist="38100" dir="2700000" algn="tl">
                  <a:srgbClr val="000000">
                    <a:alpha val="43137"/>
                  </a:srgbClr>
                </a:outerShdw>
              </a:effectLst>
            </a:endParaRPr>
          </a:p>
          <a:p>
            <a:r>
              <a:rPr lang="en-US" sz="2800" dirty="0" err="1" smtClean="0">
                <a:solidFill>
                  <a:schemeClr val="bg2"/>
                </a:solidFill>
                <a:effectLst>
                  <a:outerShdw blurRad="38100" dist="38100" dir="2700000" algn="tl">
                    <a:srgbClr val="000000">
                      <a:alpha val="43137"/>
                    </a:srgbClr>
                  </a:outerShdw>
                </a:effectLst>
              </a:rPr>
              <a:t>Emne</a:t>
            </a:r>
            <a:r>
              <a:rPr lang="en-US" sz="2800" dirty="0" smtClean="0">
                <a:solidFill>
                  <a:schemeClr val="bg2"/>
                </a:solidFill>
                <a:effectLst>
                  <a:outerShdw blurRad="38100" dist="38100" dir="2700000" algn="tl">
                    <a:srgbClr val="000000">
                      <a:alpha val="43137"/>
                    </a:srgbClr>
                  </a:outerShdw>
                </a:effectLst>
              </a:rPr>
              <a:t>: Mine signaler </a:t>
            </a:r>
            <a:r>
              <a:rPr lang="en-US" sz="2800" dirty="0" err="1" smtClean="0">
                <a:solidFill>
                  <a:schemeClr val="bg2"/>
                </a:solidFill>
                <a:effectLst>
                  <a:outerShdw blurRad="38100" dist="38100" dir="2700000" algn="tl">
                    <a:srgbClr val="000000">
                      <a:alpha val="43137"/>
                    </a:srgbClr>
                  </a:outerShdw>
                </a:effectLst>
              </a:rPr>
              <a:t>til</a:t>
            </a:r>
            <a:r>
              <a:rPr lang="en-US" sz="2800" dirty="0" smtClean="0">
                <a:solidFill>
                  <a:schemeClr val="bg2"/>
                </a:solidFill>
                <a:effectLst>
                  <a:outerShdw blurRad="38100" dist="38100" dir="2700000" algn="tl">
                    <a:srgbClr val="000000">
                      <a:alpha val="43137"/>
                    </a:srgbClr>
                  </a:outerShdw>
                </a:effectLst>
              </a:rPr>
              <a:t> </a:t>
            </a:r>
            <a:r>
              <a:rPr lang="en-US" sz="2800" dirty="0" err="1" smtClean="0">
                <a:solidFill>
                  <a:schemeClr val="bg2"/>
                </a:solidFill>
                <a:effectLst>
                  <a:outerShdw blurRad="38100" dist="38100" dir="2700000" algn="tl">
                    <a:srgbClr val="000000">
                      <a:alpha val="43137"/>
                    </a:srgbClr>
                  </a:outerShdw>
                </a:effectLst>
              </a:rPr>
              <a:t>andre</a:t>
            </a:r>
            <a:endParaRPr lang="en-US" sz="2800" dirty="0" smtClean="0">
              <a:solidFill>
                <a:schemeClr val="bg2"/>
              </a:solidFill>
              <a:effectLst>
                <a:outerShdw blurRad="38100" dist="38100" dir="2700000" algn="tl">
                  <a:srgbClr val="000000">
                    <a:alpha val="43137"/>
                  </a:srgbClr>
                </a:outerShdw>
              </a:effectLst>
            </a:endParaRPr>
          </a:p>
          <a:p>
            <a:r>
              <a:rPr lang="en-US" sz="2800" dirty="0" err="1" smtClean="0">
                <a:solidFill>
                  <a:schemeClr val="bg2"/>
                </a:solidFill>
                <a:effectLst>
                  <a:outerShdw blurRad="38100" dist="38100" dir="2700000" algn="tl">
                    <a:srgbClr val="000000">
                      <a:alpha val="43137"/>
                    </a:srgbClr>
                  </a:outerShdw>
                </a:effectLst>
              </a:rPr>
              <a:t>Korte</a:t>
            </a:r>
            <a:r>
              <a:rPr lang="en-US" sz="2800" dirty="0" smtClean="0">
                <a:solidFill>
                  <a:schemeClr val="bg2"/>
                </a:solidFill>
                <a:effectLst>
                  <a:outerShdw blurRad="38100" dist="38100" dir="2700000" algn="tl">
                    <a:srgbClr val="000000">
                      <a:alpha val="43137"/>
                    </a:srgbClr>
                  </a:outerShdw>
                </a:effectLst>
              </a:rPr>
              <a:t> </a:t>
            </a:r>
            <a:r>
              <a:rPr lang="en-US" sz="2800" dirty="0" err="1" smtClean="0">
                <a:solidFill>
                  <a:schemeClr val="bg2"/>
                </a:solidFill>
                <a:effectLst>
                  <a:outerShdw blurRad="38100" dist="38100" dir="2700000" algn="tl">
                    <a:srgbClr val="000000">
                      <a:alpha val="43137"/>
                    </a:srgbClr>
                  </a:outerShdw>
                </a:effectLst>
              </a:rPr>
              <a:t>møder</a:t>
            </a:r>
            <a:r>
              <a:rPr lang="en-US" sz="2800" dirty="0" smtClean="0">
                <a:solidFill>
                  <a:schemeClr val="bg2"/>
                </a:solidFill>
                <a:effectLst>
                  <a:outerShdw blurRad="38100" dist="38100" dir="2700000" algn="tl">
                    <a:srgbClr val="000000">
                      <a:alpha val="43137"/>
                    </a:srgbClr>
                  </a:outerShdw>
                </a:effectLst>
              </a:rPr>
              <a:t> - </a:t>
            </a:r>
            <a:r>
              <a:rPr lang="en-US" sz="2800" dirty="0" err="1" smtClean="0">
                <a:solidFill>
                  <a:schemeClr val="bg2"/>
                </a:solidFill>
                <a:effectLst>
                  <a:outerShdw blurRad="38100" dist="38100" dir="2700000" algn="tl">
                    <a:srgbClr val="000000">
                      <a:alpha val="43137"/>
                    </a:srgbClr>
                  </a:outerShdw>
                </a:effectLst>
              </a:rPr>
              <a:t>øvelse</a:t>
            </a:r>
            <a:endParaRPr lang="en-US" sz="2800" dirty="0" smtClean="0">
              <a:solidFill>
                <a:schemeClr val="bg2"/>
              </a:solidFill>
              <a:effectLst>
                <a:outerShdw blurRad="38100" dist="38100" dir="2700000" algn="tl">
                  <a:srgbClr val="000000">
                    <a:alpha val="43137"/>
                  </a:srgbClr>
                </a:outerShdw>
              </a:effectLst>
            </a:endParaRPr>
          </a:p>
          <a:p>
            <a:r>
              <a:rPr lang="en-US" sz="2800" dirty="0" smtClean="0">
                <a:solidFill>
                  <a:schemeClr val="bg2"/>
                </a:solidFill>
                <a:effectLst>
                  <a:outerShdw blurRad="38100" dist="38100" dir="2700000" algn="tl">
                    <a:srgbClr val="000000">
                      <a:alpha val="43137"/>
                    </a:srgbClr>
                  </a:outerShdw>
                </a:effectLst>
              </a:rPr>
              <a:t>Pause</a:t>
            </a:r>
          </a:p>
          <a:p>
            <a:r>
              <a:rPr lang="en-US" sz="2800" dirty="0" err="1" smtClean="0">
                <a:solidFill>
                  <a:schemeClr val="bg2"/>
                </a:solidFill>
                <a:effectLst>
                  <a:outerShdw blurRad="38100" dist="38100" dir="2700000" algn="tl">
                    <a:srgbClr val="000000">
                      <a:alpha val="43137"/>
                    </a:srgbClr>
                  </a:outerShdw>
                </a:effectLst>
              </a:rPr>
              <a:t>Hvilken</a:t>
            </a:r>
            <a:r>
              <a:rPr lang="en-US" sz="2800" dirty="0" smtClean="0">
                <a:solidFill>
                  <a:schemeClr val="bg2"/>
                </a:solidFill>
                <a:effectLst>
                  <a:outerShdw blurRad="38100" dist="38100" dir="2700000" algn="tl">
                    <a:srgbClr val="000000">
                      <a:alpha val="43137"/>
                    </a:srgbClr>
                  </a:outerShdw>
                </a:effectLst>
              </a:rPr>
              <a:t> </a:t>
            </a:r>
            <a:r>
              <a:rPr lang="en-US" sz="2800" dirty="0" err="1" smtClean="0">
                <a:solidFill>
                  <a:schemeClr val="bg2"/>
                </a:solidFill>
                <a:effectLst>
                  <a:outerShdw blurRad="38100" dist="38100" dir="2700000" algn="tl">
                    <a:srgbClr val="000000">
                      <a:alpha val="43137"/>
                    </a:srgbClr>
                  </a:outerShdw>
                </a:effectLst>
              </a:rPr>
              <a:t>interesse</a:t>
            </a:r>
            <a:r>
              <a:rPr lang="en-US" sz="2800" dirty="0" smtClean="0">
                <a:solidFill>
                  <a:schemeClr val="bg2"/>
                </a:solidFill>
                <a:effectLst>
                  <a:outerShdw blurRad="38100" dist="38100" dir="2700000" algn="tl">
                    <a:srgbClr val="000000">
                      <a:alpha val="43137"/>
                    </a:srgbClr>
                  </a:outerShdw>
                </a:effectLst>
              </a:rPr>
              <a:t> </a:t>
            </a:r>
            <a:r>
              <a:rPr lang="en-US" sz="2800" dirty="0" err="1" smtClean="0">
                <a:solidFill>
                  <a:schemeClr val="bg2"/>
                </a:solidFill>
                <a:effectLst>
                  <a:outerShdw blurRad="38100" dist="38100" dir="2700000" algn="tl">
                    <a:srgbClr val="000000">
                      <a:alpha val="43137"/>
                    </a:srgbClr>
                  </a:outerShdw>
                </a:effectLst>
              </a:rPr>
              <a:t>har</a:t>
            </a:r>
            <a:r>
              <a:rPr lang="en-US" sz="2800" dirty="0" smtClean="0">
                <a:solidFill>
                  <a:schemeClr val="bg2"/>
                </a:solidFill>
                <a:effectLst>
                  <a:outerShdw blurRad="38100" dist="38100" dir="2700000" algn="tl">
                    <a:srgbClr val="000000">
                      <a:alpha val="43137"/>
                    </a:srgbClr>
                  </a:outerShdw>
                </a:effectLst>
              </a:rPr>
              <a:t> du?</a:t>
            </a:r>
          </a:p>
          <a:p>
            <a:r>
              <a:rPr lang="en-US" sz="2800" dirty="0" err="1" smtClean="0">
                <a:solidFill>
                  <a:schemeClr val="bg2"/>
                </a:solidFill>
                <a:effectLst>
                  <a:outerShdw blurRad="38100" dist="38100" dir="2700000" algn="tl">
                    <a:srgbClr val="000000">
                      <a:alpha val="43137"/>
                    </a:srgbClr>
                  </a:outerShdw>
                </a:effectLst>
              </a:rPr>
              <a:t>Hvordan</a:t>
            </a:r>
            <a:r>
              <a:rPr lang="en-US" sz="2800" dirty="0" smtClean="0">
                <a:solidFill>
                  <a:schemeClr val="bg2"/>
                </a:solidFill>
                <a:effectLst>
                  <a:outerShdw blurRad="38100" dist="38100" dir="2700000" algn="tl">
                    <a:srgbClr val="000000">
                      <a:alpha val="43137"/>
                    </a:srgbClr>
                  </a:outerShdw>
                </a:effectLst>
              </a:rPr>
              <a:t> </a:t>
            </a:r>
            <a:r>
              <a:rPr lang="en-US" sz="2800" dirty="0" err="1" smtClean="0">
                <a:solidFill>
                  <a:schemeClr val="bg2"/>
                </a:solidFill>
                <a:effectLst>
                  <a:outerShdw blurRad="38100" dist="38100" dir="2700000" algn="tl">
                    <a:srgbClr val="000000">
                      <a:alpha val="43137"/>
                    </a:srgbClr>
                  </a:outerShdw>
                </a:effectLst>
              </a:rPr>
              <a:t>viser</a:t>
            </a:r>
            <a:r>
              <a:rPr lang="en-US" sz="2800" dirty="0" smtClean="0">
                <a:solidFill>
                  <a:schemeClr val="bg2"/>
                </a:solidFill>
                <a:effectLst>
                  <a:outerShdw blurRad="38100" dist="38100" dir="2700000" algn="tl">
                    <a:srgbClr val="000000">
                      <a:alpha val="43137"/>
                    </a:srgbClr>
                  </a:outerShdw>
                </a:effectLst>
              </a:rPr>
              <a:t> vi </a:t>
            </a:r>
            <a:r>
              <a:rPr lang="en-US" sz="2800" dirty="0" err="1" smtClean="0">
                <a:solidFill>
                  <a:schemeClr val="bg2"/>
                </a:solidFill>
                <a:effectLst>
                  <a:outerShdw blurRad="38100" dist="38100" dir="2700000" algn="tl">
                    <a:srgbClr val="000000">
                      <a:alpha val="43137"/>
                    </a:srgbClr>
                  </a:outerShdw>
                </a:effectLst>
              </a:rPr>
              <a:t>interesse</a:t>
            </a:r>
            <a:r>
              <a:rPr lang="en-US" sz="2800" dirty="0" smtClean="0">
                <a:solidFill>
                  <a:schemeClr val="bg2"/>
                </a:solidFill>
                <a:effectLst>
                  <a:outerShdw blurRad="38100" dist="38100" dir="2700000" algn="tl">
                    <a:srgbClr val="000000">
                      <a:alpha val="43137"/>
                    </a:srgbClr>
                  </a:outerShdw>
                </a:effectLst>
              </a:rPr>
              <a:t>?</a:t>
            </a:r>
          </a:p>
          <a:p>
            <a:r>
              <a:rPr lang="en-US" sz="2800" dirty="0" err="1" smtClean="0">
                <a:solidFill>
                  <a:schemeClr val="bg2"/>
                </a:solidFill>
                <a:effectLst>
                  <a:outerShdw blurRad="38100" dist="38100" dir="2700000" algn="tl">
                    <a:srgbClr val="000000">
                      <a:alpha val="43137"/>
                    </a:srgbClr>
                  </a:outerShdw>
                </a:effectLst>
              </a:rPr>
              <a:t>Tjek</a:t>
            </a:r>
            <a:r>
              <a:rPr lang="en-US" sz="2800" dirty="0" smtClean="0">
                <a:solidFill>
                  <a:schemeClr val="bg2"/>
                </a:solidFill>
                <a:effectLst>
                  <a:outerShdw blurRad="38100" dist="38100" dir="2700000" algn="tl">
                    <a:srgbClr val="000000">
                      <a:alpha val="43137"/>
                    </a:srgbClr>
                  </a:outerShdw>
                </a:effectLst>
              </a:rPr>
              <a:t> </a:t>
            </a:r>
            <a:r>
              <a:rPr lang="en-US" sz="2800" dirty="0" err="1" smtClean="0">
                <a:solidFill>
                  <a:schemeClr val="bg2"/>
                </a:solidFill>
                <a:effectLst>
                  <a:outerShdw blurRad="38100" dist="38100" dir="2700000" algn="tl">
                    <a:srgbClr val="000000">
                      <a:alpha val="43137"/>
                    </a:srgbClr>
                  </a:outerShdw>
                </a:effectLst>
              </a:rPr>
              <a:t>ud</a:t>
            </a:r>
            <a:endParaRPr lang="en-US" sz="2800" dirty="0" smtClean="0">
              <a:solidFill>
                <a:schemeClr val="bg2"/>
              </a:solidFill>
              <a:effectLst>
                <a:outerShdw blurRad="38100" dist="38100" dir="2700000" algn="tl">
                  <a:srgbClr val="000000">
                    <a:alpha val="43137"/>
                  </a:srgbClr>
                </a:outerShdw>
              </a:effectLst>
            </a:endParaRPr>
          </a:p>
          <a:p>
            <a:endParaRPr lang="en-US" sz="2800" dirty="0" smtClean="0">
              <a:solidFill>
                <a:schemeClr val="bg2"/>
              </a:solidFill>
              <a:effectLst>
                <a:outerShdw blurRad="38100" dist="38100" dir="2700000" algn="tl">
                  <a:srgbClr val="000000">
                    <a:alpha val="43137"/>
                  </a:srgbClr>
                </a:outerShdw>
              </a:effectLst>
            </a:endParaRPr>
          </a:p>
          <a:p>
            <a:endParaRPr lang="en-US" sz="2800" dirty="0" smtClean="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10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US" dirty="0" err="1" smtClean="0"/>
              <a:t>Korte</a:t>
            </a:r>
            <a:r>
              <a:rPr lang="en-US" dirty="0" smtClean="0"/>
              <a:t> </a:t>
            </a:r>
            <a:r>
              <a:rPr lang="en-US" dirty="0" err="1" smtClean="0"/>
              <a:t>møder</a:t>
            </a:r>
            <a:endParaRPr lang="da-DK" sz="7200" dirty="0"/>
          </a:p>
        </p:txBody>
      </p:sp>
      <p:sp>
        <p:nvSpPr>
          <p:cNvPr id="3" name="Tekstfelt 2"/>
          <p:cNvSpPr txBox="1"/>
          <p:nvPr/>
        </p:nvSpPr>
        <p:spPr>
          <a:xfrm>
            <a:off x="4772561" y="4604952"/>
            <a:ext cx="2646878" cy="1569660"/>
          </a:xfrm>
          <a:prstGeom prst="rect">
            <a:avLst/>
          </a:prstGeom>
          <a:noFill/>
        </p:spPr>
        <p:txBody>
          <a:bodyPr wrap="none" rtlCol="0">
            <a:spAutoFit/>
          </a:bodyPr>
          <a:lstStyle/>
          <a:p>
            <a:r>
              <a:rPr lang="da-DK" sz="9600" dirty="0">
                <a:solidFill>
                  <a:schemeClr val="bg1"/>
                </a:solidFill>
                <a:sym typeface="Webdings" panose="05030102010509060703" pitchFamily="18" charset="2"/>
              </a:rPr>
              <a:t></a:t>
            </a:r>
            <a:endParaRPr lang="da-DK" sz="9600" dirty="0">
              <a:solidFill>
                <a:schemeClr val="bg1"/>
              </a:solidFill>
            </a:endParaRPr>
          </a:p>
        </p:txBody>
      </p:sp>
    </p:spTree>
    <p:extLst>
      <p:ext uri="{BB962C8B-B14F-4D97-AF65-F5344CB8AC3E}">
        <p14:creationId xmlns:p14="http://schemas.microsoft.com/office/powerpoint/2010/main" val="2253718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kstfelt 5"/>
          <p:cNvSpPr txBox="1"/>
          <p:nvPr/>
        </p:nvSpPr>
        <p:spPr>
          <a:xfrm>
            <a:off x="901337" y="822960"/>
            <a:ext cx="4794069" cy="1323439"/>
          </a:xfrm>
          <a:prstGeom prst="rect">
            <a:avLst/>
          </a:prstGeom>
          <a:solidFill>
            <a:schemeClr val="tx1"/>
          </a:solidFill>
          <a:ln w="57150">
            <a:solidFill>
              <a:schemeClr val="bg1"/>
            </a:solidFill>
          </a:ln>
        </p:spPr>
        <p:txBody>
          <a:bodyPr wrap="square" rtlCol="0">
            <a:spAutoFit/>
          </a:bodyPr>
          <a:lstStyle/>
          <a:p>
            <a:pPr algn="ctr"/>
            <a:r>
              <a:rPr lang="da-DK" sz="4000" dirty="0" smtClean="0">
                <a:solidFill>
                  <a:schemeClr val="bg1"/>
                </a:solidFill>
              </a:rPr>
              <a:t>Samarbejde </a:t>
            </a:r>
            <a:r>
              <a:rPr lang="da-DK" sz="4000" dirty="0">
                <a:solidFill>
                  <a:schemeClr val="bg1"/>
                </a:solidFill>
              </a:rPr>
              <a:t>– hvad betyder det?</a:t>
            </a:r>
          </a:p>
        </p:txBody>
      </p:sp>
      <p:sp>
        <p:nvSpPr>
          <p:cNvPr id="7" name="Tekstfelt 6"/>
          <p:cNvSpPr txBox="1"/>
          <p:nvPr/>
        </p:nvSpPr>
        <p:spPr>
          <a:xfrm>
            <a:off x="6370320" y="822959"/>
            <a:ext cx="4794069" cy="1323439"/>
          </a:xfrm>
          <a:prstGeom prst="rect">
            <a:avLst/>
          </a:prstGeom>
          <a:solidFill>
            <a:schemeClr val="tx1"/>
          </a:solidFill>
          <a:ln w="57150">
            <a:solidFill>
              <a:schemeClr val="bg1"/>
            </a:solidFill>
          </a:ln>
        </p:spPr>
        <p:txBody>
          <a:bodyPr wrap="square" rtlCol="0">
            <a:spAutoFit/>
          </a:bodyPr>
          <a:lstStyle/>
          <a:p>
            <a:pPr algn="ctr"/>
            <a:r>
              <a:rPr lang="da-DK" sz="4000" dirty="0">
                <a:solidFill>
                  <a:schemeClr val="bg1"/>
                </a:solidFill>
              </a:rPr>
              <a:t>Hvad vil det sige ”at trives”?</a:t>
            </a:r>
          </a:p>
        </p:txBody>
      </p:sp>
      <p:sp>
        <p:nvSpPr>
          <p:cNvPr id="8" name="Tekstfelt 7"/>
          <p:cNvSpPr txBox="1"/>
          <p:nvPr/>
        </p:nvSpPr>
        <p:spPr>
          <a:xfrm>
            <a:off x="901336" y="2882536"/>
            <a:ext cx="4794069" cy="1323439"/>
          </a:xfrm>
          <a:prstGeom prst="rect">
            <a:avLst/>
          </a:prstGeom>
          <a:solidFill>
            <a:schemeClr val="tx1"/>
          </a:solidFill>
          <a:ln w="57150">
            <a:solidFill>
              <a:schemeClr val="bg1"/>
            </a:solidFill>
          </a:ln>
        </p:spPr>
        <p:txBody>
          <a:bodyPr wrap="square" rtlCol="0">
            <a:spAutoFit/>
          </a:bodyPr>
          <a:lstStyle/>
          <a:p>
            <a:pPr algn="ctr"/>
            <a:r>
              <a:rPr lang="da-DK" sz="4000" dirty="0">
                <a:solidFill>
                  <a:schemeClr val="bg1"/>
                </a:solidFill>
              </a:rPr>
              <a:t>Beskriv en god weekend</a:t>
            </a:r>
          </a:p>
        </p:txBody>
      </p:sp>
      <p:sp>
        <p:nvSpPr>
          <p:cNvPr id="9" name="Tekstfelt 8"/>
          <p:cNvSpPr txBox="1"/>
          <p:nvPr/>
        </p:nvSpPr>
        <p:spPr>
          <a:xfrm>
            <a:off x="6370317" y="2882536"/>
            <a:ext cx="4794069" cy="1323439"/>
          </a:xfrm>
          <a:prstGeom prst="rect">
            <a:avLst/>
          </a:prstGeom>
          <a:solidFill>
            <a:schemeClr val="tx1"/>
          </a:solidFill>
          <a:ln w="57150">
            <a:solidFill>
              <a:schemeClr val="bg1"/>
            </a:solidFill>
          </a:ln>
        </p:spPr>
        <p:txBody>
          <a:bodyPr wrap="square" rtlCol="0">
            <a:spAutoFit/>
          </a:bodyPr>
          <a:lstStyle/>
          <a:p>
            <a:pPr algn="ctr"/>
            <a:r>
              <a:rPr lang="da-DK" sz="4000" dirty="0">
                <a:solidFill>
                  <a:schemeClr val="bg1"/>
                </a:solidFill>
              </a:rPr>
              <a:t>Hvad synes du kunne gøre skolen bedre?</a:t>
            </a:r>
          </a:p>
        </p:txBody>
      </p:sp>
      <p:sp>
        <p:nvSpPr>
          <p:cNvPr id="10" name="Tekstfelt 9"/>
          <p:cNvSpPr txBox="1"/>
          <p:nvPr/>
        </p:nvSpPr>
        <p:spPr>
          <a:xfrm>
            <a:off x="901336" y="4942113"/>
            <a:ext cx="4794069" cy="1323439"/>
          </a:xfrm>
          <a:prstGeom prst="rect">
            <a:avLst/>
          </a:prstGeom>
          <a:solidFill>
            <a:schemeClr val="tx1"/>
          </a:solidFill>
          <a:ln w="57150">
            <a:solidFill>
              <a:schemeClr val="bg1"/>
            </a:solidFill>
          </a:ln>
        </p:spPr>
        <p:txBody>
          <a:bodyPr wrap="square" rtlCol="0">
            <a:spAutoFit/>
          </a:bodyPr>
          <a:lstStyle/>
          <a:p>
            <a:pPr algn="ctr"/>
            <a:r>
              <a:rPr lang="da-DK" sz="4000" dirty="0">
                <a:solidFill>
                  <a:schemeClr val="bg1"/>
                </a:solidFill>
              </a:rPr>
              <a:t>Beskriv et godt frikvarter</a:t>
            </a:r>
          </a:p>
        </p:txBody>
      </p:sp>
      <p:sp>
        <p:nvSpPr>
          <p:cNvPr id="11" name="Tekstfelt 10"/>
          <p:cNvSpPr txBox="1"/>
          <p:nvPr/>
        </p:nvSpPr>
        <p:spPr>
          <a:xfrm>
            <a:off x="6370318" y="4942112"/>
            <a:ext cx="4794069" cy="1323439"/>
          </a:xfrm>
          <a:prstGeom prst="rect">
            <a:avLst/>
          </a:prstGeom>
          <a:solidFill>
            <a:schemeClr val="tx1"/>
          </a:solidFill>
          <a:ln w="57150">
            <a:solidFill>
              <a:schemeClr val="bg1"/>
            </a:solidFill>
          </a:ln>
        </p:spPr>
        <p:txBody>
          <a:bodyPr wrap="square" rtlCol="0">
            <a:spAutoFit/>
          </a:bodyPr>
          <a:lstStyle/>
          <a:p>
            <a:pPr algn="ctr"/>
            <a:r>
              <a:rPr lang="da-DK" sz="4000" dirty="0">
                <a:solidFill>
                  <a:schemeClr val="bg1"/>
                </a:solidFill>
              </a:rPr>
              <a:t>Beskriv en god morgen før skole</a:t>
            </a:r>
          </a:p>
        </p:txBody>
      </p:sp>
    </p:spTree>
    <p:extLst>
      <p:ext uri="{BB962C8B-B14F-4D97-AF65-F5344CB8AC3E}">
        <p14:creationId xmlns:p14="http://schemas.microsoft.com/office/powerpoint/2010/main" val="12154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US" dirty="0" err="1" smtClean="0"/>
              <a:t>Kort</a:t>
            </a:r>
            <a:r>
              <a:rPr lang="en-US" dirty="0" smtClean="0"/>
              <a:t> PAUSE</a:t>
            </a:r>
            <a:endParaRPr lang="da-DK" sz="7200" dirty="0"/>
          </a:p>
        </p:txBody>
      </p:sp>
      <p:sp>
        <p:nvSpPr>
          <p:cNvPr id="3" name="Tekstfelt 2"/>
          <p:cNvSpPr txBox="1"/>
          <p:nvPr/>
        </p:nvSpPr>
        <p:spPr>
          <a:xfrm>
            <a:off x="5388114" y="4604952"/>
            <a:ext cx="1415772" cy="1569660"/>
          </a:xfrm>
          <a:prstGeom prst="rect">
            <a:avLst/>
          </a:prstGeom>
          <a:noFill/>
        </p:spPr>
        <p:txBody>
          <a:bodyPr wrap="none" rtlCol="0">
            <a:spAutoFit/>
          </a:bodyPr>
          <a:lstStyle/>
          <a:p>
            <a:r>
              <a:rPr lang="da-DK" sz="9600" dirty="0" smtClean="0">
                <a:solidFill>
                  <a:schemeClr val="bg1"/>
                </a:solidFill>
                <a:sym typeface="Webdings" panose="05030102010509060703" pitchFamily="18" charset="2"/>
              </a:rPr>
              <a:t></a:t>
            </a:r>
            <a:endParaRPr lang="da-DK" sz="9600" dirty="0">
              <a:solidFill>
                <a:schemeClr val="bg1"/>
              </a:solidFill>
            </a:endParaRPr>
          </a:p>
        </p:txBody>
      </p:sp>
    </p:spTree>
    <p:extLst>
      <p:ext uri="{BB962C8B-B14F-4D97-AF65-F5344CB8AC3E}">
        <p14:creationId xmlns:p14="http://schemas.microsoft.com/office/powerpoint/2010/main" val="3682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 name="Tekstfelt 17"/>
          <p:cNvSpPr txBox="1"/>
          <p:nvPr/>
        </p:nvSpPr>
        <p:spPr>
          <a:xfrm>
            <a:off x="2879143" y="5235355"/>
            <a:ext cx="6686001" cy="1569660"/>
          </a:xfrm>
          <a:prstGeom prst="rect">
            <a:avLst/>
          </a:prstGeom>
          <a:noFill/>
        </p:spPr>
        <p:txBody>
          <a:bodyPr wrap="square" rtlCol="0">
            <a:spAutoFit/>
          </a:bodyPr>
          <a:lstStyle/>
          <a:p>
            <a:pPr algn="ctr"/>
            <a:r>
              <a:rPr lang="da-DK" sz="2400" dirty="0" smtClean="0">
                <a:effectLst>
                  <a:outerShdw blurRad="38100" dist="38100" dir="2700000" algn="tl">
                    <a:srgbClr val="000000">
                      <a:alpha val="43137"/>
                    </a:srgbClr>
                  </a:outerShdw>
                </a:effectLst>
              </a:rPr>
              <a:t>1. Tænk 5-6 minutter</a:t>
            </a:r>
          </a:p>
          <a:p>
            <a:pPr algn="ctr"/>
            <a:r>
              <a:rPr lang="da-DK" sz="2400" dirty="0" smtClean="0">
                <a:effectLst>
                  <a:outerShdw blurRad="38100" dist="38100" dir="2700000" algn="tl">
                    <a:srgbClr val="000000">
                      <a:alpha val="43137"/>
                    </a:srgbClr>
                  </a:outerShdw>
                </a:effectLst>
              </a:rPr>
              <a:t> 2. Makker snak 3-4 minutter</a:t>
            </a:r>
          </a:p>
          <a:p>
            <a:pPr algn="ctr"/>
            <a:r>
              <a:rPr lang="da-DK" sz="2400" dirty="0" smtClean="0">
                <a:effectLst>
                  <a:outerShdw blurRad="38100" dist="38100" dir="2700000" algn="tl">
                    <a:srgbClr val="000000">
                      <a:alpha val="43137"/>
                    </a:srgbClr>
                  </a:outerShdw>
                </a:effectLst>
              </a:rPr>
              <a:t>3. Byd ind (par)</a:t>
            </a:r>
            <a:endParaRPr lang="da-DK" sz="2400" dirty="0">
              <a:effectLst>
                <a:outerShdw blurRad="38100" dist="38100" dir="2700000" algn="tl">
                  <a:srgbClr val="000000">
                    <a:alpha val="43137"/>
                  </a:srgbClr>
                </a:outerShdw>
              </a:effectLst>
            </a:endParaRPr>
          </a:p>
          <a:p>
            <a:pPr algn="ctr"/>
            <a:endParaRPr lang="da-DK" sz="2400" dirty="0">
              <a:effectLst>
                <a:outerShdw blurRad="38100" dist="38100" dir="2700000" algn="tl">
                  <a:srgbClr val="000000">
                    <a:alpha val="43137"/>
                  </a:srgbClr>
                </a:outerShdw>
              </a:effectLst>
            </a:endParaRPr>
          </a:p>
        </p:txBody>
      </p:sp>
      <p:sp>
        <p:nvSpPr>
          <p:cNvPr id="2" name="Titel 1"/>
          <p:cNvSpPr>
            <a:spLocks noGrp="1"/>
          </p:cNvSpPr>
          <p:nvPr>
            <p:ph type="ctrTitle"/>
          </p:nvPr>
        </p:nvSpPr>
        <p:spPr>
          <a:xfrm>
            <a:off x="1616103" y="251074"/>
            <a:ext cx="8991600" cy="1645920"/>
          </a:xfrm>
        </p:spPr>
        <p:txBody>
          <a:bodyPr/>
          <a:lstStyle/>
          <a:p>
            <a:r>
              <a:rPr lang="en-US" dirty="0" err="1" smtClean="0"/>
              <a:t>HvilkeN</a:t>
            </a:r>
            <a:r>
              <a:rPr lang="en-US" dirty="0" smtClean="0"/>
              <a:t> </a:t>
            </a:r>
            <a:r>
              <a:rPr lang="en-US" dirty="0" err="1" smtClean="0"/>
              <a:t>interesse</a:t>
            </a:r>
            <a:r>
              <a:rPr lang="en-US" dirty="0" smtClean="0"/>
              <a:t> </a:t>
            </a:r>
            <a:r>
              <a:rPr lang="en-US" dirty="0" err="1" smtClean="0"/>
              <a:t>har</a:t>
            </a:r>
            <a:r>
              <a:rPr lang="en-US" dirty="0" smtClean="0"/>
              <a:t> du?</a:t>
            </a:r>
            <a:endParaRPr lang="da-DK" dirty="0"/>
          </a:p>
        </p:txBody>
      </p:sp>
      <p:sp>
        <p:nvSpPr>
          <p:cNvPr id="5" name="Tekstfelt 4"/>
          <p:cNvSpPr txBox="1"/>
          <p:nvPr/>
        </p:nvSpPr>
        <p:spPr>
          <a:xfrm>
            <a:off x="324726" y="2278437"/>
            <a:ext cx="6850432" cy="2677656"/>
          </a:xfrm>
          <a:prstGeom prst="rect">
            <a:avLst/>
          </a:prstGeom>
          <a:noFill/>
        </p:spPr>
        <p:txBody>
          <a:bodyPr wrap="square" rtlCol="0">
            <a:spAutoFit/>
          </a:bodyPr>
          <a:lstStyle/>
          <a:p>
            <a:r>
              <a:rPr lang="da-DK" sz="2400" b="1" dirty="0" smtClean="0">
                <a:solidFill>
                  <a:schemeClr val="bg1"/>
                </a:solidFill>
                <a:effectLst>
                  <a:outerShdw blurRad="38100" dist="38100" dir="2700000" algn="tl">
                    <a:srgbClr val="000000">
                      <a:alpha val="43137"/>
                    </a:srgbClr>
                  </a:outerShdw>
                </a:effectLst>
                <a:sym typeface="Webdings" panose="05030102010509060703" pitchFamily="18" charset="2"/>
              </a:rPr>
              <a:t>TÆNK PÅ NOGET, DER INTERESSERER DIG</a:t>
            </a:r>
          </a:p>
          <a:p>
            <a:pPr marL="342900" indent="-342900">
              <a:buFont typeface="Arial" panose="020B0604020202020204" pitchFamily="34" charset="0"/>
              <a:buChar char="•"/>
            </a:pPr>
            <a:r>
              <a:rPr lang="da-DK" sz="2400" dirty="0" smtClean="0">
                <a:effectLst>
                  <a:outerShdw blurRad="38100" dist="38100" dir="2700000" algn="tl">
                    <a:srgbClr val="000000">
                      <a:alpha val="43137"/>
                    </a:srgbClr>
                  </a:outerShdw>
                </a:effectLst>
                <a:sym typeface="Webdings" panose="05030102010509060703" pitchFamily="18" charset="2"/>
              </a:rPr>
              <a:t>Hvad er det? Hvor er jeg?</a:t>
            </a:r>
          </a:p>
          <a:p>
            <a:pPr marL="342900" indent="-342900">
              <a:buFont typeface="Arial" panose="020B0604020202020204" pitchFamily="34" charset="0"/>
              <a:buChar char="•"/>
            </a:pPr>
            <a:r>
              <a:rPr lang="da-DK" sz="2400" dirty="0" smtClean="0">
                <a:effectLst>
                  <a:outerShdw blurRad="38100" dist="38100" dir="2700000" algn="tl">
                    <a:srgbClr val="000000">
                      <a:alpha val="43137"/>
                    </a:srgbClr>
                  </a:outerShdw>
                </a:effectLst>
                <a:sym typeface="Webdings" panose="05030102010509060703" pitchFamily="18" charset="2"/>
              </a:rPr>
              <a:t>Hvem er jeg sammen med?</a:t>
            </a:r>
          </a:p>
          <a:p>
            <a:pPr marL="342900" indent="-342900">
              <a:buFont typeface="Arial" panose="020B0604020202020204" pitchFamily="34" charset="0"/>
              <a:buChar char="•"/>
            </a:pPr>
            <a:r>
              <a:rPr lang="da-DK" sz="2400" dirty="0" smtClean="0">
                <a:effectLst>
                  <a:outerShdw blurRad="38100" dist="38100" dir="2700000" algn="tl">
                    <a:srgbClr val="000000">
                      <a:alpha val="43137"/>
                    </a:srgbClr>
                  </a:outerShdw>
                </a:effectLst>
                <a:sym typeface="Webdings" panose="05030102010509060703" pitchFamily="18" charset="2"/>
              </a:rPr>
              <a:t>Hvad sker der når jeg laver noget der interesserer mig?</a:t>
            </a:r>
          </a:p>
          <a:p>
            <a:pPr marL="342900" indent="-342900">
              <a:buFont typeface="Arial" panose="020B0604020202020204" pitchFamily="34" charset="0"/>
              <a:buChar char="•"/>
            </a:pPr>
            <a:r>
              <a:rPr lang="da-DK" sz="2400" dirty="0" smtClean="0">
                <a:effectLst>
                  <a:outerShdw blurRad="38100" dist="38100" dir="2700000" algn="tl">
                    <a:srgbClr val="000000">
                      <a:alpha val="43137"/>
                    </a:srgbClr>
                  </a:outerShdw>
                </a:effectLst>
                <a:sym typeface="Webdings" panose="05030102010509060703" pitchFamily="18" charset="2"/>
              </a:rPr>
              <a:t>Hvilket humør er jeg i når jeg laver noget der interesserer mig?</a:t>
            </a:r>
          </a:p>
        </p:txBody>
      </p:sp>
      <p:grpSp>
        <p:nvGrpSpPr>
          <p:cNvPr id="21" name="Gruppe 20"/>
          <p:cNvGrpSpPr/>
          <p:nvPr/>
        </p:nvGrpSpPr>
        <p:grpSpPr>
          <a:xfrm>
            <a:off x="2239609" y="5114030"/>
            <a:ext cx="1607022" cy="1607022"/>
            <a:chOff x="2530097" y="5021993"/>
            <a:chExt cx="1607022" cy="1607022"/>
          </a:xfrm>
        </p:grpSpPr>
        <p:pic>
          <p:nvPicPr>
            <p:cNvPr id="12" name="Billede 11" descr="C:\Users\mhoa\AppData\Local\Microsoft\Windows\INetCache\Content.MSO\6FDB8BC6.tmp"/>
            <p:cNvPicPr/>
            <p:nvPr/>
          </p:nvPicPr>
          <p:blipFill>
            <a:blip r:embed="rId3">
              <a:extLst>
                <a:ext uri="{28A0092B-C50C-407E-A947-70E740481C1C}">
                  <a14:useLocalDpi xmlns:a14="http://schemas.microsoft.com/office/drawing/2010/main" val="0"/>
                </a:ext>
              </a:extLst>
            </a:blip>
            <a:srcRect/>
            <a:stretch>
              <a:fillRect/>
            </a:stretch>
          </p:blipFill>
          <p:spPr bwMode="auto">
            <a:xfrm>
              <a:off x="2530097" y="5021993"/>
              <a:ext cx="1607022" cy="1607022"/>
            </a:xfrm>
            <a:prstGeom prst="rect">
              <a:avLst/>
            </a:prstGeom>
            <a:noFill/>
            <a:ln>
              <a:noFill/>
            </a:ln>
          </p:spPr>
        </p:pic>
        <p:sp>
          <p:nvSpPr>
            <p:cNvPr id="4" name="Skyformet billedforklaring 3"/>
            <p:cNvSpPr/>
            <p:nvPr/>
          </p:nvSpPr>
          <p:spPr>
            <a:xfrm>
              <a:off x="2792627" y="5214551"/>
              <a:ext cx="540981" cy="362465"/>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kyformet billedforklaring 12"/>
            <p:cNvSpPr/>
            <p:nvPr/>
          </p:nvSpPr>
          <p:spPr>
            <a:xfrm flipH="1">
              <a:off x="3194382" y="5214550"/>
              <a:ext cx="540981" cy="362465"/>
            </a:xfrm>
            <a:prstGeom prst="cloud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 name="Tekstfelt 13"/>
          <p:cNvSpPr txBox="1"/>
          <p:nvPr/>
        </p:nvSpPr>
        <p:spPr>
          <a:xfrm>
            <a:off x="7762936" y="3427831"/>
            <a:ext cx="3916305" cy="1569660"/>
          </a:xfrm>
          <a:prstGeom prst="rect">
            <a:avLst/>
          </a:prstGeom>
          <a:noFill/>
        </p:spPr>
        <p:txBody>
          <a:bodyPr wrap="square" rtlCol="0">
            <a:spAutoFit/>
          </a:bodyPr>
          <a:lstStyle/>
          <a:p>
            <a:pPr algn="ctr"/>
            <a:r>
              <a:rPr lang="da-DK" sz="2400" dirty="0" smtClean="0">
                <a:effectLst>
                  <a:outerShdw blurRad="38100" dist="38100" dir="2700000" algn="tl">
                    <a:srgbClr val="000000">
                      <a:alpha val="43137"/>
                    </a:srgbClr>
                  </a:outerShdw>
                </a:effectLst>
              </a:rPr>
              <a:t>Øjenkontakt </a:t>
            </a:r>
          </a:p>
          <a:p>
            <a:pPr algn="ctr"/>
            <a:r>
              <a:rPr lang="da-DK" sz="2400" dirty="0" smtClean="0">
                <a:effectLst>
                  <a:outerShdw blurRad="38100" dist="38100" dir="2700000" algn="tl">
                    <a:srgbClr val="000000">
                      <a:alpha val="43137"/>
                    </a:srgbClr>
                  </a:outerShdw>
                </a:effectLst>
              </a:rPr>
              <a:t>Lyt</a:t>
            </a:r>
          </a:p>
          <a:p>
            <a:pPr algn="ctr"/>
            <a:r>
              <a:rPr lang="da-DK" sz="2400" dirty="0" err="1" smtClean="0">
                <a:effectLst>
                  <a:outerShdw blurRad="38100" dist="38100" dir="2700000" algn="tl">
                    <a:srgbClr val="000000">
                      <a:alpha val="43137"/>
                    </a:srgbClr>
                  </a:outerShdw>
                </a:effectLst>
              </a:rPr>
              <a:t>Lyttelyde</a:t>
            </a:r>
            <a:r>
              <a:rPr lang="da-DK" sz="2400" dirty="0" smtClean="0">
                <a:effectLst>
                  <a:outerShdw blurRad="38100" dist="38100" dir="2700000" algn="tl">
                    <a:srgbClr val="000000">
                      <a:alpha val="43137"/>
                    </a:srgbClr>
                  </a:outerShdw>
                </a:effectLst>
              </a:rPr>
              <a:t>: Ja</a:t>
            </a:r>
            <a:r>
              <a:rPr lang="da-DK" sz="2400" dirty="0">
                <a:effectLst>
                  <a:outerShdw blurRad="38100" dist="38100" dir="2700000" algn="tl">
                    <a:srgbClr val="000000">
                      <a:alpha val="43137"/>
                    </a:srgbClr>
                  </a:outerShdw>
                </a:effectLst>
              </a:rPr>
              <a:t>, Nej, </a:t>
            </a:r>
            <a:r>
              <a:rPr lang="da-DK" sz="2400" dirty="0" err="1" smtClean="0">
                <a:effectLst>
                  <a:outerShdw blurRad="38100" dist="38100" dir="2700000" algn="tl">
                    <a:srgbClr val="000000">
                      <a:alpha val="43137"/>
                    </a:srgbClr>
                  </a:outerShdw>
                </a:effectLst>
              </a:rPr>
              <a:t>Mmm</a:t>
            </a:r>
            <a:r>
              <a:rPr lang="da-DK" sz="2400" dirty="0" smtClean="0">
                <a:effectLst>
                  <a:outerShdw blurRad="38100" dist="38100" dir="2700000" algn="tl">
                    <a:srgbClr val="000000">
                      <a:alpha val="43137"/>
                    </a:srgbClr>
                  </a:outerShdw>
                </a:effectLst>
              </a:rPr>
              <a:t>, Ok…</a:t>
            </a:r>
          </a:p>
          <a:p>
            <a:pPr algn="ctr"/>
            <a:r>
              <a:rPr lang="da-DK" sz="2400" dirty="0">
                <a:effectLst>
                  <a:outerShdw blurRad="38100" dist="38100" dir="2700000" algn="tl">
                    <a:srgbClr val="000000">
                      <a:alpha val="43137"/>
                    </a:srgbClr>
                  </a:outerShdw>
                </a:effectLst>
              </a:rPr>
              <a:t>Vær </a:t>
            </a:r>
            <a:r>
              <a:rPr lang="da-DK" sz="2400" dirty="0" smtClean="0">
                <a:effectLst>
                  <a:outerShdw blurRad="38100" dist="38100" dir="2700000" algn="tl">
                    <a:srgbClr val="000000">
                      <a:alpha val="43137"/>
                    </a:srgbClr>
                  </a:outerShdw>
                </a:effectLst>
              </a:rPr>
              <a:t>nysgerrig</a:t>
            </a:r>
            <a:endParaRPr lang="da-DK" sz="2400" dirty="0">
              <a:effectLst>
                <a:outerShdw blurRad="38100" dist="38100" dir="2700000" algn="tl">
                  <a:srgbClr val="000000">
                    <a:alpha val="43137"/>
                  </a:srgbClr>
                </a:outerShdw>
              </a:effectLst>
            </a:endParaRPr>
          </a:p>
        </p:txBody>
      </p:sp>
      <p:sp>
        <p:nvSpPr>
          <p:cNvPr id="15" name="Nedadbuet bånd 14"/>
          <p:cNvSpPr>
            <a:spLocks noChangeAspect="1"/>
          </p:cNvSpPr>
          <p:nvPr/>
        </p:nvSpPr>
        <p:spPr>
          <a:xfrm rot="20251889">
            <a:off x="8032994" y="2705608"/>
            <a:ext cx="1266872" cy="834847"/>
          </a:xfrm>
          <a:prstGeom prst="ellipseRibb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effectLst>
                  <a:outerShdw blurRad="38100" dist="38100" dir="2700000" algn="tl">
                    <a:srgbClr val="000000">
                      <a:alpha val="43137"/>
                    </a:srgbClr>
                  </a:outerShdw>
                </a:effectLst>
              </a:rPr>
              <a:t>TIPS</a:t>
            </a:r>
            <a:endParaRPr lang="da-DK" dirty="0">
              <a:effectLst>
                <a:outerShdw blurRad="38100" dist="38100" dir="2700000" algn="tl">
                  <a:srgbClr val="000000">
                    <a:alpha val="43137"/>
                  </a:srgbClr>
                </a:outerShdw>
              </a:effectLst>
            </a:endParaRPr>
          </a:p>
        </p:txBody>
      </p:sp>
      <p:sp>
        <p:nvSpPr>
          <p:cNvPr id="16" name="Nedadbuet bånd 15"/>
          <p:cNvSpPr>
            <a:spLocks noChangeAspect="1"/>
          </p:cNvSpPr>
          <p:nvPr/>
        </p:nvSpPr>
        <p:spPr>
          <a:xfrm rot="1243941">
            <a:off x="9933033" y="2705608"/>
            <a:ext cx="1580002" cy="834847"/>
          </a:xfrm>
          <a:prstGeom prst="ellipseRibb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effectLst>
                  <a:outerShdw blurRad="38100" dist="38100" dir="2700000" algn="tl">
                    <a:srgbClr val="000000">
                      <a:alpha val="43137"/>
                    </a:srgbClr>
                  </a:outerShdw>
                </a:effectLst>
              </a:rPr>
              <a:t>HUSK</a:t>
            </a:r>
            <a:endParaRPr lang="da-DK" dirty="0">
              <a:effectLst>
                <a:outerShdw blurRad="38100" dist="38100" dir="2700000" algn="tl">
                  <a:srgbClr val="000000">
                    <a:alpha val="43137"/>
                  </a:srgbClr>
                </a:outerShdw>
              </a:effectLst>
            </a:endParaRPr>
          </a:p>
        </p:txBody>
      </p:sp>
      <p:sp>
        <p:nvSpPr>
          <p:cNvPr id="19" name="Google Shape;313;p39"/>
          <p:cNvSpPr/>
          <p:nvPr/>
        </p:nvSpPr>
        <p:spPr>
          <a:xfrm>
            <a:off x="7478268" y="4972498"/>
            <a:ext cx="569336" cy="683224"/>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1;p39"/>
          <p:cNvSpPr/>
          <p:nvPr/>
        </p:nvSpPr>
        <p:spPr>
          <a:xfrm>
            <a:off x="4507412" y="6078510"/>
            <a:ext cx="801249" cy="648125"/>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8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Lst>
  </p:timing>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Pakke</Template>
  <TotalTime>6268</TotalTime>
  <Words>2193</Words>
  <Application>Microsoft Office PowerPoint</Application>
  <PresentationFormat>Widescreen</PresentationFormat>
  <Paragraphs>250</Paragraphs>
  <Slides>11</Slides>
  <Notes>11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11</vt:i4>
      </vt:variant>
    </vt:vector>
  </HeadingPairs>
  <TitlesOfParts>
    <vt:vector size="18" baseType="lpstr">
      <vt:lpstr>Arial</vt:lpstr>
      <vt:lpstr>Calibri</vt:lpstr>
      <vt:lpstr>Dosis</vt:lpstr>
      <vt:lpstr>Gill Sans MT</vt:lpstr>
      <vt:lpstr>Webdings</vt:lpstr>
      <vt:lpstr>Wingdings</vt:lpstr>
      <vt:lpstr>Parcel</vt:lpstr>
      <vt:lpstr>PowerPoint-præsentation</vt:lpstr>
      <vt:lpstr>PowerPoint-præsentation</vt:lpstr>
      <vt:lpstr>At vise interesse</vt:lpstr>
      <vt:lpstr>TJEK IND</vt:lpstr>
      <vt:lpstr>Dagens program</vt:lpstr>
      <vt:lpstr>Korte møder</vt:lpstr>
      <vt:lpstr>PowerPoint-præsentation</vt:lpstr>
      <vt:lpstr>Kort PAUSE</vt:lpstr>
      <vt:lpstr>HvilkeN interesse har du?</vt:lpstr>
      <vt:lpstr>PowerPoint-præsentation</vt:lpstr>
      <vt:lpstr>TJEK UD</vt:lpstr>
    </vt:vector>
  </TitlesOfParts>
  <Company>Hillerød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Mikael Holm Conner</dc:creator>
  <cp:lastModifiedBy>Mikael Holm Conner</cp:lastModifiedBy>
  <cp:revision>99</cp:revision>
  <cp:lastPrinted>2024-09-13T08:55:21Z</cp:lastPrinted>
  <dcterms:created xsi:type="dcterms:W3CDTF">2024-08-29T07:09:28Z</dcterms:created>
  <dcterms:modified xsi:type="dcterms:W3CDTF">2024-10-06T15:49:33Z</dcterms:modified>
</cp:coreProperties>
</file>